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0" r:id="rId1"/>
  </p:sldMasterIdLst>
  <p:notesMasterIdLst>
    <p:notesMasterId r:id="rId25"/>
  </p:notesMasterIdLst>
  <p:handoutMasterIdLst>
    <p:handoutMasterId r:id="rId26"/>
  </p:handoutMasterIdLst>
  <p:sldIdLst>
    <p:sldId id="256" r:id="rId2"/>
    <p:sldId id="270" r:id="rId3"/>
    <p:sldId id="304" r:id="rId4"/>
    <p:sldId id="321" r:id="rId5"/>
    <p:sldId id="322" r:id="rId6"/>
    <p:sldId id="323" r:id="rId7"/>
    <p:sldId id="324" r:id="rId8"/>
    <p:sldId id="325" r:id="rId9"/>
    <p:sldId id="349" r:id="rId10"/>
    <p:sldId id="350" r:id="rId11"/>
    <p:sldId id="351" r:id="rId12"/>
    <p:sldId id="312" r:id="rId13"/>
    <p:sldId id="313" r:id="rId14"/>
    <p:sldId id="314" r:id="rId15"/>
    <p:sldId id="315" r:id="rId16"/>
    <p:sldId id="316" r:id="rId17"/>
    <p:sldId id="318" r:id="rId18"/>
    <p:sldId id="308" r:id="rId19"/>
    <p:sldId id="309" r:id="rId20"/>
    <p:sldId id="357" r:id="rId21"/>
    <p:sldId id="355" r:id="rId22"/>
    <p:sldId id="356" r:id="rId23"/>
    <p:sldId id="354" r:id="rId24"/>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821C"/>
    <a:srgbClr val="292929"/>
    <a:srgbClr val="156736"/>
    <a:srgbClr val="1C1C1C"/>
    <a:srgbClr val="996633"/>
    <a:srgbClr val="156734"/>
    <a:srgbClr val="156635"/>
    <a:srgbClr val="1568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inimized">
    <p:restoredLeft sz="15228" autoAdjust="0"/>
    <p:restoredTop sz="25193" autoAdjust="0"/>
  </p:normalViewPr>
  <p:slideViewPr>
    <p:cSldViewPr>
      <p:cViewPr varScale="1">
        <p:scale>
          <a:sx n="13" d="100"/>
          <a:sy n="13" d="100"/>
        </p:scale>
        <p:origin x="1608" y="2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54" d="100"/>
          <a:sy n="54" d="100"/>
        </p:scale>
        <p:origin x="2658" y="90"/>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B7FE12E-ABD3-4AAB-B2F9-6FF19A3521CA}" type="doc">
      <dgm:prSet loTypeId="urn:microsoft.com/office/officeart/2005/8/layout/chevron1" loCatId="process" qsTypeId="urn:microsoft.com/office/officeart/2005/8/quickstyle/simple1" qsCatId="simple" csTypeId="urn:microsoft.com/office/officeart/2005/8/colors/accent2_1" csCatId="accent2" phldr="1"/>
      <dgm:spPr/>
    </dgm:pt>
    <dgm:pt modelId="{B785E4AC-30B2-455A-AA00-E973FA1B8BEA}">
      <dgm:prSet phldrT="[Text]"/>
      <dgm:spPr/>
      <dgm:t>
        <a:bodyPr/>
        <a:lstStyle/>
        <a:p>
          <a:r>
            <a:rPr lang="en-US" dirty="0" smtClean="0"/>
            <a:t>Feb 2013</a:t>
          </a:r>
          <a:endParaRPr lang="en-US" dirty="0"/>
        </a:p>
      </dgm:t>
    </dgm:pt>
    <dgm:pt modelId="{12D91F73-BB43-4D11-B4F9-0AD97181AE55}" type="parTrans" cxnId="{3740CCB7-510C-4FC1-852A-EDFE8B153ABD}">
      <dgm:prSet/>
      <dgm:spPr/>
      <dgm:t>
        <a:bodyPr/>
        <a:lstStyle/>
        <a:p>
          <a:endParaRPr lang="en-US"/>
        </a:p>
      </dgm:t>
    </dgm:pt>
    <dgm:pt modelId="{67124CAC-DC42-46CA-9DBD-61B169E17AB2}" type="sibTrans" cxnId="{3740CCB7-510C-4FC1-852A-EDFE8B153ABD}">
      <dgm:prSet/>
      <dgm:spPr/>
      <dgm:t>
        <a:bodyPr/>
        <a:lstStyle/>
        <a:p>
          <a:endParaRPr lang="en-US"/>
        </a:p>
      </dgm:t>
    </dgm:pt>
    <dgm:pt modelId="{1A235FBA-FAB7-411F-9D97-14FDEB6C28F2}">
      <dgm:prSet phldrT="[Text]"/>
      <dgm:spPr/>
      <dgm:t>
        <a:bodyPr/>
        <a:lstStyle/>
        <a:p>
          <a:r>
            <a:rPr lang="en-US" dirty="0" smtClean="0"/>
            <a:t>July 2013</a:t>
          </a:r>
          <a:endParaRPr lang="en-US" dirty="0"/>
        </a:p>
      </dgm:t>
    </dgm:pt>
    <dgm:pt modelId="{CDCD5389-595C-49CA-9970-D609DE5683CF}" type="parTrans" cxnId="{723AB971-D113-4000-B44C-3BC54EC1BC95}">
      <dgm:prSet/>
      <dgm:spPr/>
      <dgm:t>
        <a:bodyPr/>
        <a:lstStyle/>
        <a:p>
          <a:endParaRPr lang="en-US"/>
        </a:p>
      </dgm:t>
    </dgm:pt>
    <dgm:pt modelId="{DB9510E5-BF42-4643-811A-81B813B276D6}" type="sibTrans" cxnId="{723AB971-D113-4000-B44C-3BC54EC1BC95}">
      <dgm:prSet/>
      <dgm:spPr/>
      <dgm:t>
        <a:bodyPr/>
        <a:lstStyle/>
        <a:p>
          <a:endParaRPr lang="en-US"/>
        </a:p>
      </dgm:t>
    </dgm:pt>
    <dgm:pt modelId="{2C12448A-D55C-4280-835C-816736E96E42}">
      <dgm:prSet phldrT="[Text]"/>
      <dgm:spPr/>
      <dgm:t>
        <a:bodyPr/>
        <a:lstStyle/>
        <a:p>
          <a:r>
            <a:rPr lang="en-US" dirty="0" smtClean="0"/>
            <a:t>Feb 2016</a:t>
          </a:r>
          <a:endParaRPr lang="en-US" dirty="0"/>
        </a:p>
      </dgm:t>
    </dgm:pt>
    <dgm:pt modelId="{650427BB-194D-4245-AD70-B891F33A4C74}" type="parTrans" cxnId="{5D8EEAA7-647F-405C-8B92-19EFCBD6BFC4}">
      <dgm:prSet/>
      <dgm:spPr/>
      <dgm:t>
        <a:bodyPr/>
        <a:lstStyle/>
        <a:p>
          <a:endParaRPr lang="en-US"/>
        </a:p>
      </dgm:t>
    </dgm:pt>
    <dgm:pt modelId="{D8866C62-F46B-4E62-AD4B-F5CDF1CABD90}" type="sibTrans" cxnId="{5D8EEAA7-647F-405C-8B92-19EFCBD6BFC4}">
      <dgm:prSet/>
      <dgm:spPr/>
      <dgm:t>
        <a:bodyPr/>
        <a:lstStyle/>
        <a:p>
          <a:endParaRPr lang="en-US"/>
        </a:p>
      </dgm:t>
    </dgm:pt>
    <dgm:pt modelId="{3AB72E91-E52B-4686-A64A-A7C5DD82833D}">
      <dgm:prSet/>
      <dgm:spPr/>
      <dgm:t>
        <a:bodyPr/>
        <a:lstStyle/>
        <a:p>
          <a:r>
            <a:rPr lang="en-US" dirty="0" smtClean="0"/>
            <a:t>Feb 2014</a:t>
          </a:r>
          <a:endParaRPr lang="en-US" dirty="0"/>
        </a:p>
      </dgm:t>
    </dgm:pt>
    <dgm:pt modelId="{C2083130-640E-4041-A54B-5C2C9D01CE91}" type="parTrans" cxnId="{CA687E4A-E2F4-4F8F-B4C7-8DB0AF3F64FB}">
      <dgm:prSet/>
      <dgm:spPr/>
      <dgm:t>
        <a:bodyPr/>
        <a:lstStyle/>
        <a:p>
          <a:endParaRPr lang="en-US"/>
        </a:p>
      </dgm:t>
    </dgm:pt>
    <dgm:pt modelId="{6D1D8822-1784-4472-BDD5-010BAD21849C}" type="sibTrans" cxnId="{CA687E4A-E2F4-4F8F-B4C7-8DB0AF3F64FB}">
      <dgm:prSet/>
      <dgm:spPr/>
      <dgm:t>
        <a:bodyPr/>
        <a:lstStyle/>
        <a:p>
          <a:endParaRPr lang="en-US"/>
        </a:p>
      </dgm:t>
    </dgm:pt>
    <dgm:pt modelId="{B09F5700-98DE-4F97-9F50-1318C08000E0}">
      <dgm:prSet/>
      <dgm:spPr/>
      <dgm:t>
        <a:bodyPr/>
        <a:lstStyle/>
        <a:p>
          <a:r>
            <a:rPr lang="en-US" dirty="0" smtClean="0"/>
            <a:t>Aug 2013</a:t>
          </a:r>
          <a:endParaRPr lang="en-US" dirty="0"/>
        </a:p>
      </dgm:t>
    </dgm:pt>
    <dgm:pt modelId="{C3583A16-D7CF-4E94-B3B7-0FC54D8102FA}" type="parTrans" cxnId="{463E6F18-8B1A-41A7-BE5C-9D208BB2F2C3}">
      <dgm:prSet/>
      <dgm:spPr/>
      <dgm:t>
        <a:bodyPr/>
        <a:lstStyle/>
        <a:p>
          <a:endParaRPr lang="en-US"/>
        </a:p>
      </dgm:t>
    </dgm:pt>
    <dgm:pt modelId="{8C07E011-3278-4B24-AF1E-CF8D42EBB09E}" type="sibTrans" cxnId="{463E6F18-8B1A-41A7-BE5C-9D208BB2F2C3}">
      <dgm:prSet/>
      <dgm:spPr/>
      <dgm:t>
        <a:bodyPr/>
        <a:lstStyle/>
        <a:p>
          <a:endParaRPr lang="en-US"/>
        </a:p>
      </dgm:t>
    </dgm:pt>
    <dgm:pt modelId="{F667D787-9085-421D-962D-78A77076DCDF}" type="pres">
      <dgm:prSet presAssocID="{9B7FE12E-ABD3-4AAB-B2F9-6FF19A3521CA}" presName="Name0" presStyleCnt="0">
        <dgm:presLayoutVars>
          <dgm:dir/>
          <dgm:animLvl val="lvl"/>
          <dgm:resizeHandles val="exact"/>
        </dgm:presLayoutVars>
      </dgm:prSet>
      <dgm:spPr/>
    </dgm:pt>
    <dgm:pt modelId="{E237A209-46B2-4570-98D1-29A4E7CB511A}" type="pres">
      <dgm:prSet presAssocID="{B785E4AC-30B2-455A-AA00-E973FA1B8BEA}" presName="parTxOnly" presStyleLbl="node1" presStyleIdx="0" presStyleCnt="5" custScaleX="70596">
        <dgm:presLayoutVars>
          <dgm:chMax val="0"/>
          <dgm:chPref val="0"/>
          <dgm:bulletEnabled val="1"/>
        </dgm:presLayoutVars>
      </dgm:prSet>
      <dgm:spPr/>
      <dgm:t>
        <a:bodyPr/>
        <a:lstStyle/>
        <a:p>
          <a:endParaRPr lang="en-US"/>
        </a:p>
      </dgm:t>
    </dgm:pt>
    <dgm:pt modelId="{532C18BC-C7A3-492C-AD6D-2D1BEBC7C957}" type="pres">
      <dgm:prSet presAssocID="{67124CAC-DC42-46CA-9DBD-61B169E17AB2}" presName="parTxOnlySpace" presStyleCnt="0"/>
      <dgm:spPr/>
    </dgm:pt>
    <dgm:pt modelId="{B537698B-153E-4FFC-86E1-1AE020A351ED}" type="pres">
      <dgm:prSet presAssocID="{1A235FBA-FAB7-411F-9D97-14FDEB6C28F2}" presName="parTxOnly" presStyleLbl="node1" presStyleIdx="1" presStyleCnt="5" custScaleX="73946">
        <dgm:presLayoutVars>
          <dgm:chMax val="0"/>
          <dgm:chPref val="0"/>
          <dgm:bulletEnabled val="1"/>
        </dgm:presLayoutVars>
      </dgm:prSet>
      <dgm:spPr/>
      <dgm:t>
        <a:bodyPr/>
        <a:lstStyle/>
        <a:p>
          <a:endParaRPr lang="en-US"/>
        </a:p>
      </dgm:t>
    </dgm:pt>
    <dgm:pt modelId="{9E5AD43C-0417-43E2-8693-AC13069370A4}" type="pres">
      <dgm:prSet presAssocID="{DB9510E5-BF42-4643-811A-81B813B276D6}" presName="parTxOnlySpace" presStyleCnt="0"/>
      <dgm:spPr/>
    </dgm:pt>
    <dgm:pt modelId="{A2FF3D6C-DBF1-49C7-BAE7-55C56A794A27}" type="pres">
      <dgm:prSet presAssocID="{B09F5700-98DE-4F97-9F50-1318C08000E0}" presName="parTxOnly" presStyleLbl="node1" presStyleIdx="2" presStyleCnt="5" custScaleX="79973">
        <dgm:presLayoutVars>
          <dgm:chMax val="0"/>
          <dgm:chPref val="0"/>
          <dgm:bulletEnabled val="1"/>
        </dgm:presLayoutVars>
      </dgm:prSet>
      <dgm:spPr/>
      <dgm:t>
        <a:bodyPr/>
        <a:lstStyle/>
        <a:p>
          <a:endParaRPr lang="en-US"/>
        </a:p>
      </dgm:t>
    </dgm:pt>
    <dgm:pt modelId="{0A4D80DC-FEBC-4B33-BBB9-26B83052589E}" type="pres">
      <dgm:prSet presAssocID="{8C07E011-3278-4B24-AF1E-CF8D42EBB09E}" presName="parTxOnlySpace" presStyleCnt="0"/>
      <dgm:spPr/>
    </dgm:pt>
    <dgm:pt modelId="{541C3591-48A4-42B6-A80A-D726EAD668A7}" type="pres">
      <dgm:prSet presAssocID="{3AB72E91-E52B-4686-A64A-A7C5DD82833D}" presName="parTxOnly" presStyleLbl="node1" presStyleIdx="3" presStyleCnt="5" custScaleX="140365">
        <dgm:presLayoutVars>
          <dgm:chMax val="0"/>
          <dgm:chPref val="0"/>
          <dgm:bulletEnabled val="1"/>
        </dgm:presLayoutVars>
      </dgm:prSet>
      <dgm:spPr/>
      <dgm:t>
        <a:bodyPr/>
        <a:lstStyle/>
        <a:p>
          <a:endParaRPr lang="en-US"/>
        </a:p>
      </dgm:t>
    </dgm:pt>
    <dgm:pt modelId="{5C4194D6-1F3F-45E3-9512-A039D3442ADD}" type="pres">
      <dgm:prSet presAssocID="{6D1D8822-1784-4472-BDD5-010BAD21849C}" presName="parTxOnlySpace" presStyleCnt="0"/>
      <dgm:spPr/>
    </dgm:pt>
    <dgm:pt modelId="{D4636D0A-9396-404B-8524-43F250BD83D9}" type="pres">
      <dgm:prSet presAssocID="{2C12448A-D55C-4280-835C-816736E96E42}" presName="parTxOnly" presStyleLbl="node1" presStyleIdx="4" presStyleCnt="5" custScaleX="68583">
        <dgm:presLayoutVars>
          <dgm:chMax val="0"/>
          <dgm:chPref val="0"/>
          <dgm:bulletEnabled val="1"/>
        </dgm:presLayoutVars>
      </dgm:prSet>
      <dgm:spPr/>
      <dgm:t>
        <a:bodyPr/>
        <a:lstStyle/>
        <a:p>
          <a:endParaRPr lang="en-US"/>
        </a:p>
      </dgm:t>
    </dgm:pt>
  </dgm:ptLst>
  <dgm:cxnLst>
    <dgm:cxn modelId="{7B0F5598-B296-446B-8B41-F72027EC7F58}" type="presOf" srcId="{2C12448A-D55C-4280-835C-816736E96E42}" destId="{D4636D0A-9396-404B-8524-43F250BD83D9}" srcOrd="0" destOrd="0" presId="urn:microsoft.com/office/officeart/2005/8/layout/chevron1"/>
    <dgm:cxn modelId="{463E6F18-8B1A-41A7-BE5C-9D208BB2F2C3}" srcId="{9B7FE12E-ABD3-4AAB-B2F9-6FF19A3521CA}" destId="{B09F5700-98DE-4F97-9F50-1318C08000E0}" srcOrd="2" destOrd="0" parTransId="{C3583A16-D7CF-4E94-B3B7-0FC54D8102FA}" sibTransId="{8C07E011-3278-4B24-AF1E-CF8D42EBB09E}"/>
    <dgm:cxn modelId="{723AB971-D113-4000-B44C-3BC54EC1BC95}" srcId="{9B7FE12E-ABD3-4AAB-B2F9-6FF19A3521CA}" destId="{1A235FBA-FAB7-411F-9D97-14FDEB6C28F2}" srcOrd="1" destOrd="0" parTransId="{CDCD5389-595C-49CA-9970-D609DE5683CF}" sibTransId="{DB9510E5-BF42-4643-811A-81B813B276D6}"/>
    <dgm:cxn modelId="{3740CCB7-510C-4FC1-852A-EDFE8B153ABD}" srcId="{9B7FE12E-ABD3-4AAB-B2F9-6FF19A3521CA}" destId="{B785E4AC-30B2-455A-AA00-E973FA1B8BEA}" srcOrd="0" destOrd="0" parTransId="{12D91F73-BB43-4D11-B4F9-0AD97181AE55}" sibTransId="{67124CAC-DC42-46CA-9DBD-61B169E17AB2}"/>
    <dgm:cxn modelId="{B0945241-2BC1-474A-A606-966E02A6E67A}" type="presOf" srcId="{B785E4AC-30B2-455A-AA00-E973FA1B8BEA}" destId="{E237A209-46B2-4570-98D1-29A4E7CB511A}" srcOrd="0" destOrd="0" presId="urn:microsoft.com/office/officeart/2005/8/layout/chevron1"/>
    <dgm:cxn modelId="{3BA8FDA5-86FF-484C-A644-AC806EF65444}" type="presOf" srcId="{B09F5700-98DE-4F97-9F50-1318C08000E0}" destId="{A2FF3D6C-DBF1-49C7-BAE7-55C56A794A27}" srcOrd="0" destOrd="0" presId="urn:microsoft.com/office/officeart/2005/8/layout/chevron1"/>
    <dgm:cxn modelId="{A59433DF-CCBC-4D10-8B5C-5E7F6DA14992}" type="presOf" srcId="{3AB72E91-E52B-4686-A64A-A7C5DD82833D}" destId="{541C3591-48A4-42B6-A80A-D726EAD668A7}" srcOrd="0" destOrd="0" presId="urn:microsoft.com/office/officeart/2005/8/layout/chevron1"/>
    <dgm:cxn modelId="{45BD0E4D-014F-42A6-B255-7CFC4E86A21A}" type="presOf" srcId="{1A235FBA-FAB7-411F-9D97-14FDEB6C28F2}" destId="{B537698B-153E-4FFC-86E1-1AE020A351ED}" srcOrd="0" destOrd="0" presId="urn:microsoft.com/office/officeart/2005/8/layout/chevron1"/>
    <dgm:cxn modelId="{5D8EEAA7-647F-405C-8B92-19EFCBD6BFC4}" srcId="{9B7FE12E-ABD3-4AAB-B2F9-6FF19A3521CA}" destId="{2C12448A-D55C-4280-835C-816736E96E42}" srcOrd="4" destOrd="0" parTransId="{650427BB-194D-4245-AD70-B891F33A4C74}" sibTransId="{D8866C62-F46B-4E62-AD4B-F5CDF1CABD90}"/>
    <dgm:cxn modelId="{06485E20-8F71-46DF-A2E3-934E085BBA3B}" type="presOf" srcId="{9B7FE12E-ABD3-4AAB-B2F9-6FF19A3521CA}" destId="{F667D787-9085-421D-962D-78A77076DCDF}" srcOrd="0" destOrd="0" presId="urn:microsoft.com/office/officeart/2005/8/layout/chevron1"/>
    <dgm:cxn modelId="{CA687E4A-E2F4-4F8F-B4C7-8DB0AF3F64FB}" srcId="{9B7FE12E-ABD3-4AAB-B2F9-6FF19A3521CA}" destId="{3AB72E91-E52B-4686-A64A-A7C5DD82833D}" srcOrd="3" destOrd="0" parTransId="{C2083130-640E-4041-A54B-5C2C9D01CE91}" sibTransId="{6D1D8822-1784-4472-BDD5-010BAD21849C}"/>
    <dgm:cxn modelId="{AEEE2B4B-9FF5-4B65-8403-3F226BFFE54E}" type="presParOf" srcId="{F667D787-9085-421D-962D-78A77076DCDF}" destId="{E237A209-46B2-4570-98D1-29A4E7CB511A}" srcOrd="0" destOrd="0" presId="urn:microsoft.com/office/officeart/2005/8/layout/chevron1"/>
    <dgm:cxn modelId="{6D8943FF-DE68-4248-8283-5A9118CE2234}" type="presParOf" srcId="{F667D787-9085-421D-962D-78A77076DCDF}" destId="{532C18BC-C7A3-492C-AD6D-2D1BEBC7C957}" srcOrd="1" destOrd="0" presId="urn:microsoft.com/office/officeart/2005/8/layout/chevron1"/>
    <dgm:cxn modelId="{2240D653-0B44-481E-B905-8E81E242A376}" type="presParOf" srcId="{F667D787-9085-421D-962D-78A77076DCDF}" destId="{B537698B-153E-4FFC-86E1-1AE020A351ED}" srcOrd="2" destOrd="0" presId="urn:microsoft.com/office/officeart/2005/8/layout/chevron1"/>
    <dgm:cxn modelId="{B2233AE3-8F08-4377-8C35-79D590FFB88B}" type="presParOf" srcId="{F667D787-9085-421D-962D-78A77076DCDF}" destId="{9E5AD43C-0417-43E2-8693-AC13069370A4}" srcOrd="3" destOrd="0" presId="urn:microsoft.com/office/officeart/2005/8/layout/chevron1"/>
    <dgm:cxn modelId="{BBB2FC13-798A-450E-B53D-E0EB8E3AD498}" type="presParOf" srcId="{F667D787-9085-421D-962D-78A77076DCDF}" destId="{A2FF3D6C-DBF1-49C7-BAE7-55C56A794A27}" srcOrd="4" destOrd="0" presId="urn:microsoft.com/office/officeart/2005/8/layout/chevron1"/>
    <dgm:cxn modelId="{E55D7A72-DD50-4775-B041-0A9A4C1B8379}" type="presParOf" srcId="{F667D787-9085-421D-962D-78A77076DCDF}" destId="{0A4D80DC-FEBC-4B33-BBB9-26B83052589E}" srcOrd="5" destOrd="0" presId="urn:microsoft.com/office/officeart/2005/8/layout/chevron1"/>
    <dgm:cxn modelId="{C2C025C8-DD71-4FFD-868C-BBD1D0C92687}" type="presParOf" srcId="{F667D787-9085-421D-962D-78A77076DCDF}" destId="{541C3591-48A4-42B6-A80A-D726EAD668A7}" srcOrd="6" destOrd="0" presId="urn:microsoft.com/office/officeart/2005/8/layout/chevron1"/>
    <dgm:cxn modelId="{84EFFC88-14BC-46F7-A079-6A6D36C24877}" type="presParOf" srcId="{F667D787-9085-421D-962D-78A77076DCDF}" destId="{5C4194D6-1F3F-45E3-9512-A039D3442ADD}" srcOrd="7" destOrd="0" presId="urn:microsoft.com/office/officeart/2005/8/layout/chevron1"/>
    <dgm:cxn modelId="{C45E230F-4946-4BB8-ADB7-89DC9E50CB2D}" type="presParOf" srcId="{F667D787-9085-421D-962D-78A77076DCDF}" destId="{D4636D0A-9396-404B-8524-43F250BD83D9}" srcOrd="8"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26DBA53-1C0F-4669-AE5E-AA209C337EC2}"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n-US"/>
        </a:p>
      </dgm:t>
    </dgm:pt>
    <dgm:pt modelId="{8E421C3C-82C5-441C-AE21-07341235DEBF}">
      <dgm:prSet phldrT="[Text]"/>
      <dgm:spPr/>
      <dgm:t>
        <a:bodyPr/>
        <a:lstStyle/>
        <a:p>
          <a:r>
            <a:rPr lang="en-US" dirty="0" smtClean="0"/>
            <a:t>Follow-up field day: farmers rank preferred seeds</a:t>
          </a:r>
          <a:endParaRPr lang="en-US" dirty="0"/>
        </a:p>
      </dgm:t>
    </dgm:pt>
    <dgm:pt modelId="{978963B2-CA1A-4654-88B4-8EE32CCDD2B1}" type="parTrans" cxnId="{F7B8895B-3023-4DBD-ADA2-E48B80D7EC93}">
      <dgm:prSet/>
      <dgm:spPr/>
      <dgm:t>
        <a:bodyPr/>
        <a:lstStyle/>
        <a:p>
          <a:endParaRPr lang="en-US"/>
        </a:p>
      </dgm:t>
    </dgm:pt>
    <dgm:pt modelId="{3770FFBC-A8C4-4A3D-AB36-1365727B2125}" type="sibTrans" cxnId="{F7B8895B-3023-4DBD-ADA2-E48B80D7EC93}">
      <dgm:prSet/>
      <dgm:spPr/>
      <dgm:t>
        <a:bodyPr/>
        <a:lstStyle/>
        <a:p>
          <a:endParaRPr lang="en-US"/>
        </a:p>
      </dgm:t>
    </dgm:pt>
    <dgm:pt modelId="{67D9B1A7-B8AB-4598-BB1A-F7BBECE591FB}">
      <dgm:prSet phldrT="[Text]"/>
      <dgm:spPr/>
      <dgm:t>
        <a:bodyPr/>
        <a:lstStyle/>
        <a:p>
          <a:r>
            <a:rPr lang="en-US" dirty="0" smtClean="0"/>
            <a:t>996 farmers in 25 villages</a:t>
          </a:r>
          <a:endParaRPr lang="en-US" dirty="0"/>
        </a:p>
      </dgm:t>
    </dgm:pt>
    <dgm:pt modelId="{44ED7A7D-5FE5-45D1-8DD1-9D6ED6E1163D}" type="parTrans" cxnId="{8B0DD6A5-92BE-499E-A240-854288D220FE}">
      <dgm:prSet/>
      <dgm:spPr>
        <a:ln>
          <a:noFill/>
        </a:ln>
      </dgm:spPr>
      <dgm:t>
        <a:bodyPr/>
        <a:lstStyle/>
        <a:p>
          <a:endParaRPr lang="en-US"/>
        </a:p>
      </dgm:t>
    </dgm:pt>
    <dgm:pt modelId="{EAC7B57F-BFB7-46FB-945F-FBFE0E970E34}" type="sibTrans" cxnId="{8B0DD6A5-92BE-499E-A240-854288D220FE}">
      <dgm:prSet/>
      <dgm:spPr/>
      <dgm:t>
        <a:bodyPr/>
        <a:lstStyle/>
        <a:p>
          <a:endParaRPr lang="en-US"/>
        </a:p>
      </dgm:t>
    </dgm:pt>
    <dgm:pt modelId="{46D4CBD1-12A4-44D9-831E-C4488A3F76EF}">
      <dgm:prSet phldrT="[Text]"/>
      <dgm:spPr/>
      <dgm:t>
        <a:bodyPr/>
        <a:lstStyle/>
        <a:p>
          <a:r>
            <a:rPr lang="en-US" dirty="0" smtClean="0"/>
            <a:t>205 receive fertilizers and improved seeds</a:t>
          </a:r>
          <a:endParaRPr lang="en-US" dirty="0"/>
        </a:p>
      </dgm:t>
    </dgm:pt>
    <dgm:pt modelId="{29039061-7E99-40F7-832C-B526FE6AFB29}" type="parTrans" cxnId="{2A51F921-B3C4-4BA1-8EC7-83D18DD4CFA9}">
      <dgm:prSet/>
      <dgm:spPr/>
      <dgm:t>
        <a:bodyPr/>
        <a:lstStyle/>
        <a:p>
          <a:endParaRPr lang="en-US"/>
        </a:p>
      </dgm:t>
    </dgm:pt>
    <dgm:pt modelId="{F27C60FC-CF1E-4AA2-B545-E45458B2C524}" type="sibTrans" cxnId="{2A51F921-B3C4-4BA1-8EC7-83D18DD4CFA9}">
      <dgm:prSet/>
      <dgm:spPr/>
      <dgm:t>
        <a:bodyPr/>
        <a:lstStyle/>
        <a:p>
          <a:endParaRPr lang="en-US"/>
        </a:p>
      </dgm:t>
    </dgm:pt>
    <dgm:pt modelId="{82F8E404-8EED-41C6-A001-1B46627873A1}">
      <dgm:prSet phldrT="[Text]"/>
      <dgm:spPr/>
      <dgm:t>
        <a:bodyPr/>
        <a:lstStyle/>
        <a:p>
          <a:r>
            <a:rPr lang="en-US" dirty="0" smtClean="0"/>
            <a:t>270 controls</a:t>
          </a:r>
          <a:endParaRPr lang="en-US" dirty="0"/>
        </a:p>
      </dgm:t>
    </dgm:pt>
    <dgm:pt modelId="{A7853DA7-249C-4901-8933-C8344ADA0499}" type="parTrans" cxnId="{DED2314A-C93C-491E-AAA0-04338003E09C}">
      <dgm:prSet/>
      <dgm:spPr/>
      <dgm:t>
        <a:bodyPr/>
        <a:lstStyle/>
        <a:p>
          <a:endParaRPr lang="en-US"/>
        </a:p>
      </dgm:t>
    </dgm:pt>
    <dgm:pt modelId="{28D385D3-1A12-432E-A1EA-4F1F3EEDD03F}" type="sibTrans" cxnId="{DED2314A-C93C-491E-AAA0-04338003E09C}">
      <dgm:prSet/>
      <dgm:spPr/>
      <dgm:t>
        <a:bodyPr/>
        <a:lstStyle/>
        <a:p>
          <a:endParaRPr lang="en-US"/>
        </a:p>
      </dgm:t>
    </dgm:pt>
    <dgm:pt modelId="{42697170-39B8-4483-AD35-F88E70EBDE9E}">
      <dgm:prSet/>
      <dgm:spPr/>
      <dgm:t>
        <a:bodyPr/>
        <a:lstStyle/>
        <a:p>
          <a:r>
            <a:rPr lang="en-US" dirty="0" smtClean="0"/>
            <a:t>210 receive AR intervention</a:t>
          </a:r>
          <a:endParaRPr lang="en-US" dirty="0"/>
        </a:p>
      </dgm:t>
    </dgm:pt>
    <dgm:pt modelId="{D11B02CF-8C75-4D30-B7D0-EA4CF8A98209}" type="parTrans" cxnId="{E0CA44AA-D822-4124-8693-15E297BCCD87}">
      <dgm:prSet/>
      <dgm:spPr/>
      <dgm:t>
        <a:bodyPr/>
        <a:lstStyle/>
        <a:p>
          <a:endParaRPr lang="en-US"/>
        </a:p>
      </dgm:t>
    </dgm:pt>
    <dgm:pt modelId="{E5B07929-6000-44C4-9801-7892201904B7}" type="sibTrans" cxnId="{E0CA44AA-D822-4124-8693-15E297BCCD87}">
      <dgm:prSet/>
      <dgm:spPr/>
      <dgm:t>
        <a:bodyPr/>
        <a:lstStyle/>
        <a:p>
          <a:endParaRPr lang="en-US"/>
        </a:p>
      </dgm:t>
    </dgm:pt>
    <dgm:pt modelId="{AD425CD3-966D-4438-91F3-E5BD562FC19A}">
      <dgm:prSet/>
      <dgm:spPr/>
      <dgm:t>
        <a:bodyPr/>
        <a:lstStyle/>
        <a:p>
          <a:r>
            <a:rPr lang="en-US" dirty="0" smtClean="0"/>
            <a:t>105 farmers non-beneficiaries elsewhere</a:t>
          </a:r>
          <a:endParaRPr lang="en-US" dirty="0"/>
        </a:p>
      </dgm:t>
    </dgm:pt>
    <dgm:pt modelId="{7E0D2F03-E6DB-4994-8554-011DFA603268}" type="parTrans" cxnId="{835866F1-C95A-41EA-9E0D-C6BAA84A3318}">
      <dgm:prSet/>
      <dgm:spPr/>
      <dgm:t>
        <a:bodyPr/>
        <a:lstStyle/>
        <a:p>
          <a:endParaRPr lang="en-US"/>
        </a:p>
      </dgm:t>
    </dgm:pt>
    <dgm:pt modelId="{0DE3D8BE-D962-4EEF-91CF-115661B40A2F}" type="sibTrans" cxnId="{835866F1-C95A-41EA-9E0D-C6BAA84A3318}">
      <dgm:prSet/>
      <dgm:spPr/>
      <dgm:t>
        <a:bodyPr/>
        <a:lstStyle/>
        <a:p>
          <a:endParaRPr lang="en-US"/>
        </a:p>
      </dgm:t>
    </dgm:pt>
    <dgm:pt modelId="{4E08095D-160C-4D11-9CEF-CA0F928D359E}">
      <dgm:prSet/>
      <dgm:spPr/>
      <dgm:t>
        <a:bodyPr/>
        <a:lstStyle/>
        <a:p>
          <a:r>
            <a:rPr lang="en-US" i="0" dirty="0" smtClean="0"/>
            <a:t>Initial planting at demonstration plots</a:t>
          </a:r>
          <a:endParaRPr lang="en-US" i="0" dirty="0"/>
        </a:p>
      </dgm:t>
    </dgm:pt>
    <dgm:pt modelId="{69B9DEF1-F8DF-45F5-89DE-2C449E525E84}" type="parTrans" cxnId="{5B0D92E7-CC85-4B6A-BA59-94AE11D20F5B}">
      <dgm:prSet/>
      <dgm:spPr/>
      <dgm:t>
        <a:bodyPr/>
        <a:lstStyle/>
        <a:p>
          <a:endParaRPr lang="en-US"/>
        </a:p>
      </dgm:t>
    </dgm:pt>
    <dgm:pt modelId="{DB1F2E9A-1CA1-4CD9-AD93-670F1661C219}" type="sibTrans" cxnId="{5B0D92E7-CC85-4B6A-BA59-94AE11D20F5B}">
      <dgm:prSet/>
      <dgm:spPr/>
      <dgm:t>
        <a:bodyPr/>
        <a:lstStyle/>
        <a:p>
          <a:endParaRPr lang="en-US"/>
        </a:p>
      </dgm:t>
    </dgm:pt>
    <dgm:pt modelId="{3A9AA719-EB1F-45E9-95FB-84C37A8AFCD2}">
      <dgm:prSet/>
      <dgm:spPr/>
      <dgm:t>
        <a:bodyPr/>
        <a:lstStyle/>
        <a:p>
          <a:r>
            <a:rPr lang="en-US" dirty="0" smtClean="0"/>
            <a:t>End-line survey: measure impacts</a:t>
          </a:r>
          <a:endParaRPr lang="en-US" dirty="0"/>
        </a:p>
      </dgm:t>
    </dgm:pt>
    <dgm:pt modelId="{16720831-C558-4A7D-A07D-0CCF942DD020}" type="parTrans" cxnId="{7A92A1B8-43FA-4781-93D7-FCDFDE52657C}">
      <dgm:prSet/>
      <dgm:spPr>
        <a:ln>
          <a:noFill/>
        </a:ln>
      </dgm:spPr>
      <dgm:t>
        <a:bodyPr/>
        <a:lstStyle/>
        <a:p>
          <a:endParaRPr lang="en-US"/>
        </a:p>
      </dgm:t>
    </dgm:pt>
    <dgm:pt modelId="{256895F4-5AF1-48CF-8122-FD8F325C3938}" type="sibTrans" cxnId="{7A92A1B8-43FA-4781-93D7-FCDFDE52657C}">
      <dgm:prSet/>
      <dgm:spPr/>
      <dgm:t>
        <a:bodyPr/>
        <a:lstStyle/>
        <a:p>
          <a:endParaRPr lang="en-US"/>
        </a:p>
      </dgm:t>
    </dgm:pt>
    <dgm:pt modelId="{D1A84545-CE5A-45BE-BC5B-A0106BFFAE96}">
      <dgm:prSet/>
      <dgm:spPr/>
      <dgm:t>
        <a:bodyPr/>
        <a:lstStyle/>
        <a:p>
          <a:r>
            <a:rPr lang="en-US" dirty="0" smtClean="0"/>
            <a:t>Randomization</a:t>
          </a:r>
          <a:endParaRPr lang="en-US" dirty="0"/>
        </a:p>
      </dgm:t>
    </dgm:pt>
    <dgm:pt modelId="{90B8BE35-9315-4F3B-9460-A15339323179}" type="parTrans" cxnId="{A6FFEE51-501B-485E-B827-06120C17FE09}">
      <dgm:prSet/>
      <dgm:spPr>
        <a:ln>
          <a:noFill/>
        </a:ln>
      </dgm:spPr>
      <dgm:t>
        <a:bodyPr/>
        <a:lstStyle/>
        <a:p>
          <a:endParaRPr lang="en-US"/>
        </a:p>
      </dgm:t>
    </dgm:pt>
    <dgm:pt modelId="{96E022C3-A16A-43F6-AEAF-4DED3F252ED4}" type="sibTrans" cxnId="{A6FFEE51-501B-485E-B827-06120C17FE09}">
      <dgm:prSet/>
      <dgm:spPr/>
      <dgm:t>
        <a:bodyPr/>
        <a:lstStyle/>
        <a:p>
          <a:endParaRPr lang="en-US"/>
        </a:p>
      </dgm:t>
    </dgm:pt>
    <dgm:pt modelId="{00BCCFED-7392-43D5-8D06-209758B4CEE4}" type="pres">
      <dgm:prSet presAssocID="{826DBA53-1C0F-4669-AE5E-AA209C337EC2}" presName="diagram" presStyleCnt="0">
        <dgm:presLayoutVars>
          <dgm:chPref val="1"/>
          <dgm:dir/>
          <dgm:animOne val="branch"/>
          <dgm:animLvl val="lvl"/>
          <dgm:resizeHandles val="exact"/>
        </dgm:presLayoutVars>
      </dgm:prSet>
      <dgm:spPr/>
      <dgm:t>
        <a:bodyPr/>
        <a:lstStyle/>
        <a:p>
          <a:endParaRPr lang="en-US"/>
        </a:p>
      </dgm:t>
    </dgm:pt>
    <dgm:pt modelId="{F4F29905-09F2-46C3-BCAF-800CCCF1DA9E}" type="pres">
      <dgm:prSet presAssocID="{4E08095D-160C-4D11-9CEF-CA0F928D359E}" presName="root1" presStyleCnt="0"/>
      <dgm:spPr/>
    </dgm:pt>
    <dgm:pt modelId="{F27950CE-1435-4B13-87F6-470BB8DC062D}" type="pres">
      <dgm:prSet presAssocID="{4E08095D-160C-4D11-9CEF-CA0F928D359E}" presName="LevelOneTextNode" presStyleLbl="node0" presStyleIdx="0" presStyleCnt="1">
        <dgm:presLayoutVars>
          <dgm:chPref val="3"/>
        </dgm:presLayoutVars>
      </dgm:prSet>
      <dgm:spPr/>
      <dgm:t>
        <a:bodyPr/>
        <a:lstStyle/>
        <a:p>
          <a:endParaRPr lang="en-US"/>
        </a:p>
      </dgm:t>
    </dgm:pt>
    <dgm:pt modelId="{667755F5-64E7-4A43-A70C-8E44878FC7A4}" type="pres">
      <dgm:prSet presAssocID="{4E08095D-160C-4D11-9CEF-CA0F928D359E}" presName="level2hierChild" presStyleCnt="0"/>
      <dgm:spPr/>
    </dgm:pt>
    <dgm:pt modelId="{ECFF5041-EB4A-4438-83EA-E0361ED296FD}" type="pres">
      <dgm:prSet presAssocID="{978963B2-CA1A-4654-88B4-8EE32CCDD2B1}" presName="conn2-1" presStyleLbl="parChTrans1D2" presStyleIdx="0" presStyleCnt="1"/>
      <dgm:spPr/>
      <dgm:t>
        <a:bodyPr/>
        <a:lstStyle/>
        <a:p>
          <a:endParaRPr lang="en-US"/>
        </a:p>
      </dgm:t>
    </dgm:pt>
    <dgm:pt modelId="{F024E8C5-DB3C-4B82-A67B-E02059440982}" type="pres">
      <dgm:prSet presAssocID="{978963B2-CA1A-4654-88B4-8EE32CCDD2B1}" presName="connTx" presStyleLbl="parChTrans1D2" presStyleIdx="0" presStyleCnt="1"/>
      <dgm:spPr/>
      <dgm:t>
        <a:bodyPr/>
        <a:lstStyle/>
        <a:p>
          <a:endParaRPr lang="en-US"/>
        </a:p>
      </dgm:t>
    </dgm:pt>
    <dgm:pt modelId="{52A7AF76-252F-4B0F-9CCA-B33890E7FF4B}" type="pres">
      <dgm:prSet presAssocID="{8E421C3C-82C5-441C-AE21-07341235DEBF}" presName="root2" presStyleCnt="0"/>
      <dgm:spPr/>
    </dgm:pt>
    <dgm:pt modelId="{E091C0B6-B9F6-419D-8B80-1CEC850FDD38}" type="pres">
      <dgm:prSet presAssocID="{8E421C3C-82C5-441C-AE21-07341235DEBF}" presName="LevelTwoTextNode" presStyleLbl="node2" presStyleIdx="0" presStyleCnt="1">
        <dgm:presLayoutVars>
          <dgm:chPref val="3"/>
        </dgm:presLayoutVars>
      </dgm:prSet>
      <dgm:spPr/>
      <dgm:t>
        <a:bodyPr/>
        <a:lstStyle/>
        <a:p>
          <a:endParaRPr lang="en-US"/>
        </a:p>
      </dgm:t>
    </dgm:pt>
    <dgm:pt modelId="{6C61D2B1-826B-4D9E-AB03-3A8686E73A14}" type="pres">
      <dgm:prSet presAssocID="{8E421C3C-82C5-441C-AE21-07341235DEBF}" presName="level3hierChild" presStyleCnt="0"/>
      <dgm:spPr/>
    </dgm:pt>
    <dgm:pt modelId="{5547E2E8-B791-4130-92F7-CB93C5A731F6}" type="pres">
      <dgm:prSet presAssocID="{90B8BE35-9315-4F3B-9460-A15339323179}" presName="conn2-1" presStyleLbl="parChTrans1D3" presStyleIdx="0" presStyleCnt="1"/>
      <dgm:spPr/>
      <dgm:t>
        <a:bodyPr/>
        <a:lstStyle/>
        <a:p>
          <a:endParaRPr lang="en-US"/>
        </a:p>
      </dgm:t>
    </dgm:pt>
    <dgm:pt modelId="{B1C829AF-682B-4079-B193-F6ECE7BCBB63}" type="pres">
      <dgm:prSet presAssocID="{90B8BE35-9315-4F3B-9460-A15339323179}" presName="connTx" presStyleLbl="parChTrans1D3" presStyleIdx="0" presStyleCnt="1"/>
      <dgm:spPr/>
      <dgm:t>
        <a:bodyPr/>
        <a:lstStyle/>
        <a:p>
          <a:endParaRPr lang="en-US"/>
        </a:p>
      </dgm:t>
    </dgm:pt>
    <dgm:pt modelId="{EDB102F9-EB94-4321-AD5C-53ED07608D1D}" type="pres">
      <dgm:prSet presAssocID="{D1A84545-CE5A-45BE-BC5B-A0106BFFAE96}" presName="root2" presStyleCnt="0"/>
      <dgm:spPr/>
    </dgm:pt>
    <dgm:pt modelId="{13AD74FA-7163-43A8-83C5-45C0C1E8B21C}" type="pres">
      <dgm:prSet presAssocID="{D1A84545-CE5A-45BE-BC5B-A0106BFFAE96}" presName="LevelTwoTextNode" presStyleLbl="node3" presStyleIdx="0" presStyleCnt="1">
        <dgm:presLayoutVars>
          <dgm:chPref val="3"/>
        </dgm:presLayoutVars>
      </dgm:prSet>
      <dgm:spPr/>
      <dgm:t>
        <a:bodyPr/>
        <a:lstStyle/>
        <a:p>
          <a:endParaRPr lang="en-US"/>
        </a:p>
      </dgm:t>
    </dgm:pt>
    <dgm:pt modelId="{038D96BC-1573-44AA-BE76-65B2EA49584B}" type="pres">
      <dgm:prSet presAssocID="{D1A84545-CE5A-45BE-BC5B-A0106BFFAE96}" presName="level3hierChild" presStyleCnt="0"/>
      <dgm:spPr/>
    </dgm:pt>
    <dgm:pt modelId="{B142D5F5-BA86-410A-B153-33206F6636A2}" type="pres">
      <dgm:prSet presAssocID="{44ED7A7D-5FE5-45D1-8DD1-9D6ED6E1163D}" presName="conn2-1" presStyleLbl="parChTrans1D4" presStyleIdx="0" presStyleCnt="6"/>
      <dgm:spPr/>
      <dgm:t>
        <a:bodyPr/>
        <a:lstStyle/>
        <a:p>
          <a:endParaRPr lang="en-US"/>
        </a:p>
      </dgm:t>
    </dgm:pt>
    <dgm:pt modelId="{099FA515-09E3-4141-B42B-2E4E20DED00D}" type="pres">
      <dgm:prSet presAssocID="{44ED7A7D-5FE5-45D1-8DD1-9D6ED6E1163D}" presName="connTx" presStyleLbl="parChTrans1D4" presStyleIdx="0" presStyleCnt="6"/>
      <dgm:spPr/>
      <dgm:t>
        <a:bodyPr/>
        <a:lstStyle/>
        <a:p>
          <a:endParaRPr lang="en-US"/>
        </a:p>
      </dgm:t>
    </dgm:pt>
    <dgm:pt modelId="{768FDA81-EEC8-406C-A8EE-6717F8ECA3DC}" type="pres">
      <dgm:prSet presAssocID="{67D9B1A7-B8AB-4598-BB1A-F7BBECE591FB}" presName="root2" presStyleCnt="0"/>
      <dgm:spPr/>
    </dgm:pt>
    <dgm:pt modelId="{5BB6CA84-F382-463D-AADA-F392F2006827}" type="pres">
      <dgm:prSet presAssocID="{67D9B1A7-B8AB-4598-BB1A-F7BBECE591FB}" presName="LevelTwoTextNode" presStyleLbl="node4" presStyleIdx="0" presStyleCnt="6" custLinFactNeighborX="-980" custLinFactNeighborY="-980">
        <dgm:presLayoutVars>
          <dgm:chPref val="3"/>
        </dgm:presLayoutVars>
      </dgm:prSet>
      <dgm:spPr/>
      <dgm:t>
        <a:bodyPr/>
        <a:lstStyle/>
        <a:p>
          <a:endParaRPr lang="en-US"/>
        </a:p>
      </dgm:t>
    </dgm:pt>
    <dgm:pt modelId="{591DB37E-68CF-4B36-A91B-CFDF82B31FE7}" type="pres">
      <dgm:prSet presAssocID="{67D9B1A7-B8AB-4598-BB1A-F7BBECE591FB}" presName="level3hierChild" presStyleCnt="0"/>
      <dgm:spPr/>
    </dgm:pt>
    <dgm:pt modelId="{778134E0-905C-45B0-93A7-94E11CF25658}" type="pres">
      <dgm:prSet presAssocID="{29039061-7E99-40F7-832C-B526FE6AFB29}" presName="conn2-1" presStyleLbl="parChTrans1D4" presStyleIdx="1" presStyleCnt="6"/>
      <dgm:spPr/>
      <dgm:t>
        <a:bodyPr/>
        <a:lstStyle/>
        <a:p>
          <a:endParaRPr lang="en-US"/>
        </a:p>
      </dgm:t>
    </dgm:pt>
    <dgm:pt modelId="{65BEC0B4-245E-425D-81A9-8E67BD2859DB}" type="pres">
      <dgm:prSet presAssocID="{29039061-7E99-40F7-832C-B526FE6AFB29}" presName="connTx" presStyleLbl="parChTrans1D4" presStyleIdx="1" presStyleCnt="6"/>
      <dgm:spPr/>
      <dgm:t>
        <a:bodyPr/>
        <a:lstStyle/>
        <a:p>
          <a:endParaRPr lang="en-US"/>
        </a:p>
      </dgm:t>
    </dgm:pt>
    <dgm:pt modelId="{8E4F88CA-78B1-4076-9252-D98942B6AB01}" type="pres">
      <dgm:prSet presAssocID="{46D4CBD1-12A4-44D9-831E-C4488A3F76EF}" presName="root2" presStyleCnt="0"/>
      <dgm:spPr/>
    </dgm:pt>
    <dgm:pt modelId="{5EC93AFE-09A0-4BFA-B9E1-6C6D043AED87}" type="pres">
      <dgm:prSet presAssocID="{46D4CBD1-12A4-44D9-831E-C4488A3F76EF}" presName="LevelTwoTextNode" presStyleLbl="node4" presStyleIdx="1" presStyleCnt="6" custLinFactNeighborX="189" custLinFactNeighborY="7695">
        <dgm:presLayoutVars>
          <dgm:chPref val="3"/>
        </dgm:presLayoutVars>
      </dgm:prSet>
      <dgm:spPr/>
      <dgm:t>
        <a:bodyPr/>
        <a:lstStyle/>
        <a:p>
          <a:endParaRPr lang="en-US"/>
        </a:p>
      </dgm:t>
    </dgm:pt>
    <dgm:pt modelId="{F8BA5CE5-4A74-40DF-A0C2-B6AB0D5AE6BD}" type="pres">
      <dgm:prSet presAssocID="{46D4CBD1-12A4-44D9-831E-C4488A3F76EF}" presName="level3hierChild" presStyleCnt="0"/>
      <dgm:spPr/>
    </dgm:pt>
    <dgm:pt modelId="{30FCE159-9B09-4B7C-8F6E-0EC3A493ADC9}" type="pres">
      <dgm:prSet presAssocID="{D11B02CF-8C75-4D30-B7D0-EA4CF8A98209}" presName="conn2-1" presStyleLbl="parChTrans1D4" presStyleIdx="2" presStyleCnt="6"/>
      <dgm:spPr/>
      <dgm:t>
        <a:bodyPr/>
        <a:lstStyle/>
        <a:p>
          <a:endParaRPr lang="en-US"/>
        </a:p>
      </dgm:t>
    </dgm:pt>
    <dgm:pt modelId="{F4DB3AB6-C205-4C9B-8273-BE5EC883EC9B}" type="pres">
      <dgm:prSet presAssocID="{D11B02CF-8C75-4D30-B7D0-EA4CF8A98209}" presName="connTx" presStyleLbl="parChTrans1D4" presStyleIdx="2" presStyleCnt="6"/>
      <dgm:spPr/>
      <dgm:t>
        <a:bodyPr/>
        <a:lstStyle/>
        <a:p>
          <a:endParaRPr lang="en-US"/>
        </a:p>
      </dgm:t>
    </dgm:pt>
    <dgm:pt modelId="{989F7545-8670-4ADA-96C8-23491B7E7326}" type="pres">
      <dgm:prSet presAssocID="{42697170-39B8-4483-AD35-F88E70EBDE9E}" presName="root2" presStyleCnt="0"/>
      <dgm:spPr/>
    </dgm:pt>
    <dgm:pt modelId="{99882DB4-C78B-4787-B98C-BB6D813BA064}" type="pres">
      <dgm:prSet presAssocID="{42697170-39B8-4483-AD35-F88E70EBDE9E}" presName="LevelTwoTextNode" presStyleLbl="node4" presStyleIdx="2" presStyleCnt="6" custLinFactNeighborX="1274" custLinFactNeighborY="1630">
        <dgm:presLayoutVars>
          <dgm:chPref val="3"/>
        </dgm:presLayoutVars>
      </dgm:prSet>
      <dgm:spPr/>
      <dgm:t>
        <a:bodyPr/>
        <a:lstStyle/>
        <a:p>
          <a:endParaRPr lang="en-US"/>
        </a:p>
      </dgm:t>
    </dgm:pt>
    <dgm:pt modelId="{15DD96A2-6F20-4C61-8A17-C4DAEB11827C}" type="pres">
      <dgm:prSet presAssocID="{42697170-39B8-4483-AD35-F88E70EBDE9E}" presName="level3hierChild" presStyleCnt="0"/>
      <dgm:spPr/>
    </dgm:pt>
    <dgm:pt modelId="{3331325F-2B9B-4967-9B4A-BAE773FD1901}" type="pres">
      <dgm:prSet presAssocID="{16720831-C558-4A7D-A07D-0CCF942DD020}" presName="conn2-1" presStyleLbl="parChTrans1D4" presStyleIdx="3" presStyleCnt="6"/>
      <dgm:spPr/>
      <dgm:t>
        <a:bodyPr/>
        <a:lstStyle/>
        <a:p>
          <a:endParaRPr lang="en-US"/>
        </a:p>
      </dgm:t>
    </dgm:pt>
    <dgm:pt modelId="{1852BDF4-59B1-4D56-83B7-582003DD617C}" type="pres">
      <dgm:prSet presAssocID="{16720831-C558-4A7D-A07D-0CCF942DD020}" presName="connTx" presStyleLbl="parChTrans1D4" presStyleIdx="3" presStyleCnt="6"/>
      <dgm:spPr/>
      <dgm:t>
        <a:bodyPr/>
        <a:lstStyle/>
        <a:p>
          <a:endParaRPr lang="en-US"/>
        </a:p>
      </dgm:t>
    </dgm:pt>
    <dgm:pt modelId="{6B6A9903-644C-4A5A-85FA-BD499A6B0DB8}" type="pres">
      <dgm:prSet presAssocID="{3A9AA719-EB1F-45E9-95FB-84C37A8AFCD2}" presName="root2" presStyleCnt="0"/>
      <dgm:spPr/>
    </dgm:pt>
    <dgm:pt modelId="{30F8C1CD-0269-463F-9A0B-5969B93F4C8C}" type="pres">
      <dgm:prSet presAssocID="{3A9AA719-EB1F-45E9-95FB-84C37A8AFCD2}" presName="LevelTwoTextNode" presStyleLbl="node4" presStyleIdx="3" presStyleCnt="6" custLinFactNeighborX="-1209" custLinFactNeighborY="55626">
        <dgm:presLayoutVars>
          <dgm:chPref val="3"/>
        </dgm:presLayoutVars>
      </dgm:prSet>
      <dgm:spPr/>
      <dgm:t>
        <a:bodyPr/>
        <a:lstStyle/>
        <a:p>
          <a:endParaRPr lang="en-US"/>
        </a:p>
      </dgm:t>
    </dgm:pt>
    <dgm:pt modelId="{3D7F54A1-8A52-44BC-8BCB-B93F8CC062A4}" type="pres">
      <dgm:prSet presAssocID="{3A9AA719-EB1F-45E9-95FB-84C37A8AFCD2}" presName="level3hierChild" presStyleCnt="0"/>
      <dgm:spPr/>
    </dgm:pt>
    <dgm:pt modelId="{28AFAE7D-F896-45AB-B909-2AB01D5F011D}" type="pres">
      <dgm:prSet presAssocID="{7E0D2F03-E6DB-4994-8554-011DFA603268}" presName="conn2-1" presStyleLbl="parChTrans1D4" presStyleIdx="4" presStyleCnt="6"/>
      <dgm:spPr/>
      <dgm:t>
        <a:bodyPr/>
        <a:lstStyle/>
        <a:p>
          <a:endParaRPr lang="en-US"/>
        </a:p>
      </dgm:t>
    </dgm:pt>
    <dgm:pt modelId="{14074DDD-3CD4-4793-B617-CAA74B51C4C4}" type="pres">
      <dgm:prSet presAssocID="{7E0D2F03-E6DB-4994-8554-011DFA603268}" presName="connTx" presStyleLbl="parChTrans1D4" presStyleIdx="4" presStyleCnt="6"/>
      <dgm:spPr/>
      <dgm:t>
        <a:bodyPr/>
        <a:lstStyle/>
        <a:p>
          <a:endParaRPr lang="en-US"/>
        </a:p>
      </dgm:t>
    </dgm:pt>
    <dgm:pt modelId="{316E37B6-20B4-4014-8B0E-358DE8FA22E0}" type="pres">
      <dgm:prSet presAssocID="{AD425CD3-966D-4438-91F3-E5BD562FC19A}" presName="root2" presStyleCnt="0"/>
      <dgm:spPr/>
    </dgm:pt>
    <dgm:pt modelId="{6D283C65-D4F3-4F2C-A546-7E2C0408E3EF}" type="pres">
      <dgm:prSet presAssocID="{AD425CD3-966D-4438-91F3-E5BD562FC19A}" presName="LevelTwoTextNode" presStyleLbl="node4" presStyleIdx="4" presStyleCnt="6" custLinFactY="21508" custLinFactNeighborX="1274" custLinFactNeighborY="100000">
        <dgm:presLayoutVars>
          <dgm:chPref val="3"/>
        </dgm:presLayoutVars>
      </dgm:prSet>
      <dgm:spPr/>
      <dgm:t>
        <a:bodyPr/>
        <a:lstStyle/>
        <a:p>
          <a:endParaRPr lang="en-US"/>
        </a:p>
      </dgm:t>
    </dgm:pt>
    <dgm:pt modelId="{FED91C7E-2B0F-43E1-A32D-8EB2C556AB1E}" type="pres">
      <dgm:prSet presAssocID="{AD425CD3-966D-4438-91F3-E5BD562FC19A}" presName="level3hierChild" presStyleCnt="0"/>
      <dgm:spPr/>
    </dgm:pt>
    <dgm:pt modelId="{0A5553B6-DED1-4D9E-9CF2-C91B38A29478}" type="pres">
      <dgm:prSet presAssocID="{A7853DA7-249C-4901-8933-C8344ADA0499}" presName="conn2-1" presStyleLbl="parChTrans1D4" presStyleIdx="5" presStyleCnt="6"/>
      <dgm:spPr/>
      <dgm:t>
        <a:bodyPr/>
        <a:lstStyle/>
        <a:p>
          <a:endParaRPr lang="en-US"/>
        </a:p>
      </dgm:t>
    </dgm:pt>
    <dgm:pt modelId="{DBFDF371-8987-4A9A-B1E8-29B41CDE9FE3}" type="pres">
      <dgm:prSet presAssocID="{A7853DA7-249C-4901-8933-C8344ADA0499}" presName="connTx" presStyleLbl="parChTrans1D4" presStyleIdx="5" presStyleCnt="6"/>
      <dgm:spPr/>
      <dgm:t>
        <a:bodyPr/>
        <a:lstStyle/>
        <a:p>
          <a:endParaRPr lang="en-US"/>
        </a:p>
      </dgm:t>
    </dgm:pt>
    <dgm:pt modelId="{9F7F5598-6FCE-4749-8AD1-925983AA6EB1}" type="pres">
      <dgm:prSet presAssocID="{82F8E404-8EED-41C6-A001-1B46627873A1}" presName="root2" presStyleCnt="0"/>
      <dgm:spPr/>
    </dgm:pt>
    <dgm:pt modelId="{A3EC9D25-DC08-4191-9984-0C5A98196FEB}" type="pres">
      <dgm:prSet presAssocID="{82F8E404-8EED-41C6-A001-1B46627873A1}" presName="LevelTwoTextNode" presStyleLbl="node4" presStyleIdx="5" presStyleCnt="6" custLinFactY="15429" custLinFactNeighborX="426" custLinFactNeighborY="100000">
        <dgm:presLayoutVars>
          <dgm:chPref val="3"/>
        </dgm:presLayoutVars>
      </dgm:prSet>
      <dgm:spPr/>
      <dgm:t>
        <a:bodyPr/>
        <a:lstStyle/>
        <a:p>
          <a:endParaRPr lang="en-US"/>
        </a:p>
      </dgm:t>
    </dgm:pt>
    <dgm:pt modelId="{B58ED0CD-0C71-47D6-B2BB-F7A5E4A2E9E0}" type="pres">
      <dgm:prSet presAssocID="{82F8E404-8EED-41C6-A001-1B46627873A1}" presName="level3hierChild" presStyleCnt="0"/>
      <dgm:spPr/>
    </dgm:pt>
  </dgm:ptLst>
  <dgm:cxnLst>
    <dgm:cxn modelId="{0FD0BFBF-0F7F-4CEC-BE5C-57EC386792E9}" type="presOf" srcId="{29039061-7E99-40F7-832C-B526FE6AFB29}" destId="{65BEC0B4-245E-425D-81A9-8E67BD2859DB}" srcOrd="1" destOrd="0" presId="urn:microsoft.com/office/officeart/2005/8/layout/hierarchy2"/>
    <dgm:cxn modelId="{8B0DD6A5-92BE-499E-A240-854288D220FE}" srcId="{D1A84545-CE5A-45BE-BC5B-A0106BFFAE96}" destId="{67D9B1A7-B8AB-4598-BB1A-F7BBECE591FB}" srcOrd="0" destOrd="0" parTransId="{44ED7A7D-5FE5-45D1-8DD1-9D6ED6E1163D}" sibTransId="{EAC7B57F-BFB7-46FB-945F-FBFE0E970E34}"/>
    <dgm:cxn modelId="{E43FFDFC-EB55-4616-904F-A414FDF155C2}" type="presOf" srcId="{7E0D2F03-E6DB-4994-8554-011DFA603268}" destId="{14074DDD-3CD4-4793-B617-CAA74B51C4C4}" srcOrd="1" destOrd="0" presId="urn:microsoft.com/office/officeart/2005/8/layout/hierarchy2"/>
    <dgm:cxn modelId="{7A92A1B8-43FA-4781-93D7-FCDFDE52657C}" srcId="{42697170-39B8-4483-AD35-F88E70EBDE9E}" destId="{3A9AA719-EB1F-45E9-95FB-84C37A8AFCD2}" srcOrd="0" destOrd="0" parTransId="{16720831-C558-4A7D-A07D-0CCF942DD020}" sibTransId="{256895F4-5AF1-48CF-8122-FD8F325C3938}"/>
    <dgm:cxn modelId="{79B68040-9DD5-47D6-953A-293B19DBDDDA}" type="presOf" srcId="{A7853DA7-249C-4901-8933-C8344ADA0499}" destId="{0A5553B6-DED1-4D9E-9CF2-C91B38A29478}" srcOrd="0" destOrd="0" presId="urn:microsoft.com/office/officeart/2005/8/layout/hierarchy2"/>
    <dgm:cxn modelId="{5855A415-8543-4E9B-892E-3AADC666A95A}" type="presOf" srcId="{978963B2-CA1A-4654-88B4-8EE32CCDD2B1}" destId="{ECFF5041-EB4A-4438-83EA-E0361ED296FD}" srcOrd="0" destOrd="0" presId="urn:microsoft.com/office/officeart/2005/8/layout/hierarchy2"/>
    <dgm:cxn modelId="{600FCF05-F6A6-4F45-9AD2-10BA2D831D9B}" type="presOf" srcId="{42697170-39B8-4483-AD35-F88E70EBDE9E}" destId="{99882DB4-C78B-4787-B98C-BB6D813BA064}" srcOrd="0" destOrd="0" presId="urn:microsoft.com/office/officeart/2005/8/layout/hierarchy2"/>
    <dgm:cxn modelId="{10290119-DB8C-4437-BF7E-16E5AF8E0CBA}" type="presOf" srcId="{AD425CD3-966D-4438-91F3-E5BD562FC19A}" destId="{6D283C65-D4F3-4F2C-A546-7E2C0408E3EF}" srcOrd="0" destOrd="0" presId="urn:microsoft.com/office/officeart/2005/8/layout/hierarchy2"/>
    <dgm:cxn modelId="{AC0D48C4-31B5-47C6-9476-B4C0B8E28092}" type="presOf" srcId="{4E08095D-160C-4D11-9CEF-CA0F928D359E}" destId="{F27950CE-1435-4B13-87F6-470BB8DC062D}" srcOrd="0" destOrd="0" presId="urn:microsoft.com/office/officeart/2005/8/layout/hierarchy2"/>
    <dgm:cxn modelId="{8BE0EC34-B707-4527-9336-0D350813C7C2}" type="presOf" srcId="{29039061-7E99-40F7-832C-B526FE6AFB29}" destId="{778134E0-905C-45B0-93A7-94E11CF25658}" srcOrd="0" destOrd="0" presId="urn:microsoft.com/office/officeart/2005/8/layout/hierarchy2"/>
    <dgm:cxn modelId="{C281174A-1524-4918-A148-F31B99A3FEF5}" type="presOf" srcId="{90B8BE35-9315-4F3B-9460-A15339323179}" destId="{5547E2E8-B791-4130-92F7-CB93C5A731F6}" srcOrd="0" destOrd="0" presId="urn:microsoft.com/office/officeart/2005/8/layout/hierarchy2"/>
    <dgm:cxn modelId="{5B0D92E7-CC85-4B6A-BA59-94AE11D20F5B}" srcId="{826DBA53-1C0F-4669-AE5E-AA209C337EC2}" destId="{4E08095D-160C-4D11-9CEF-CA0F928D359E}" srcOrd="0" destOrd="0" parTransId="{69B9DEF1-F8DF-45F5-89DE-2C449E525E84}" sibTransId="{DB1F2E9A-1CA1-4CD9-AD93-670F1661C219}"/>
    <dgm:cxn modelId="{25BC116C-CF6D-49B4-9CB2-5AEED6950755}" type="presOf" srcId="{16720831-C558-4A7D-A07D-0CCF942DD020}" destId="{1852BDF4-59B1-4D56-83B7-582003DD617C}" srcOrd="1" destOrd="0" presId="urn:microsoft.com/office/officeart/2005/8/layout/hierarchy2"/>
    <dgm:cxn modelId="{DED2314A-C93C-491E-AAA0-04338003E09C}" srcId="{67D9B1A7-B8AB-4598-BB1A-F7BBECE591FB}" destId="{82F8E404-8EED-41C6-A001-1B46627873A1}" srcOrd="3" destOrd="0" parTransId="{A7853DA7-249C-4901-8933-C8344ADA0499}" sibTransId="{28D385D3-1A12-432E-A1EA-4F1F3EEDD03F}"/>
    <dgm:cxn modelId="{D1C8A380-0EF8-4E5B-B341-D2EA4BF85835}" type="presOf" srcId="{16720831-C558-4A7D-A07D-0CCF942DD020}" destId="{3331325F-2B9B-4967-9B4A-BAE773FD1901}" srcOrd="0" destOrd="0" presId="urn:microsoft.com/office/officeart/2005/8/layout/hierarchy2"/>
    <dgm:cxn modelId="{37B62981-FDE4-4BC2-B4A1-406E448E68E7}" type="presOf" srcId="{46D4CBD1-12A4-44D9-831E-C4488A3F76EF}" destId="{5EC93AFE-09A0-4BFA-B9E1-6C6D043AED87}" srcOrd="0" destOrd="0" presId="urn:microsoft.com/office/officeart/2005/8/layout/hierarchy2"/>
    <dgm:cxn modelId="{A6FFEE51-501B-485E-B827-06120C17FE09}" srcId="{8E421C3C-82C5-441C-AE21-07341235DEBF}" destId="{D1A84545-CE5A-45BE-BC5B-A0106BFFAE96}" srcOrd="0" destOrd="0" parTransId="{90B8BE35-9315-4F3B-9460-A15339323179}" sibTransId="{96E022C3-A16A-43F6-AEAF-4DED3F252ED4}"/>
    <dgm:cxn modelId="{5E66C2DB-7E56-4143-A4C1-57C153B4154E}" type="presOf" srcId="{3A9AA719-EB1F-45E9-95FB-84C37A8AFCD2}" destId="{30F8C1CD-0269-463F-9A0B-5969B93F4C8C}" srcOrd="0" destOrd="0" presId="urn:microsoft.com/office/officeart/2005/8/layout/hierarchy2"/>
    <dgm:cxn modelId="{B4CC5779-25C0-4606-B667-6DF2763C506D}" type="presOf" srcId="{D1A84545-CE5A-45BE-BC5B-A0106BFFAE96}" destId="{13AD74FA-7163-43A8-83C5-45C0C1E8B21C}" srcOrd="0" destOrd="0" presId="urn:microsoft.com/office/officeart/2005/8/layout/hierarchy2"/>
    <dgm:cxn modelId="{9D650056-C2B3-47B7-9940-3890380C208A}" type="presOf" srcId="{A7853DA7-249C-4901-8933-C8344ADA0499}" destId="{DBFDF371-8987-4A9A-B1E8-29B41CDE9FE3}" srcOrd="1" destOrd="0" presId="urn:microsoft.com/office/officeart/2005/8/layout/hierarchy2"/>
    <dgm:cxn modelId="{B740D2B8-1D21-42E6-AD15-9950114D2673}" type="presOf" srcId="{90B8BE35-9315-4F3B-9460-A15339323179}" destId="{B1C829AF-682B-4079-B193-F6ECE7BCBB63}" srcOrd="1" destOrd="0" presId="urn:microsoft.com/office/officeart/2005/8/layout/hierarchy2"/>
    <dgm:cxn modelId="{351F6281-849A-4774-94DB-2B7D3092670E}" type="presOf" srcId="{D11B02CF-8C75-4D30-B7D0-EA4CF8A98209}" destId="{F4DB3AB6-C205-4C9B-8273-BE5EC883EC9B}" srcOrd="1" destOrd="0" presId="urn:microsoft.com/office/officeart/2005/8/layout/hierarchy2"/>
    <dgm:cxn modelId="{E0CA44AA-D822-4124-8693-15E297BCCD87}" srcId="{67D9B1A7-B8AB-4598-BB1A-F7BBECE591FB}" destId="{42697170-39B8-4483-AD35-F88E70EBDE9E}" srcOrd="1" destOrd="0" parTransId="{D11B02CF-8C75-4D30-B7D0-EA4CF8A98209}" sibTransId="{E5B07929-6000-44C4-9801-7892201904B7}"/>
    <dgm:cxn modelId="{89620470-1EC4-4A2D-A45B-DE779B5B85B3}" type="presOf" srcId="{826DBA53-1C0F-4669-AE5E-AA209C337EC2}" destId="{00BCCFED-7392-43D5-8D06-209758B4CEE4}" srcOrd="0" destOrd="0" presId="urn:microsoft.com/office/officeart/2005/8/layout/hierarchy2"/>
    <dgm:cxn modelId="{FB5139AE-BC12-4F90-A3B1-34FC2998FE3E}" type="presOf" srcId="{44ED7A7D-5FE5-45D1-8DD1-9D6ED6E1163D}" destId="{B142D5F5-BA86-410A-B153-33206F6636A2}" srcOrd="0" destOrd="0" presId="urn:microsoft.com/office/officeart/2005/8/layout/hierarchy2"/>
    <dgm:cxn modelId="{E64E9396-9207-43A2-A3FA-817B913EEE1C}" type="presOf" srcId="{978963B2-CA1A-4654-88B4-8EE32CCDD2B1}" destId="{F024E8C5-DB3C-4B82-A67B-E02059440982}" srcOrd="1" destOrd="0" presId="urn:microsoft.com/office/officeart/2005/8/layout/hierarchy2"/>
    <dgm:cxn modelId="{F7B8895B-3023-4DBD-ADA2-E48B80D7EC93}" srcId="{4E08095D-160C-4D11-9CEF-CA0F928D359E}" destId="{8E421C3C-82C5-441C-AE21-07341235DEBF}" srcOrd="0" destOrd="0" parTransId="{978963B2-CA1A-4654-88B4-8EE32CCDD2B1}" sibTransId="{3770FFBC-A8C4-4A3D-AB36-1365727B2125}"/>
    <dgm:cxn modelId="{A28E1052-1960-4098-ACC3-929006145C3E}" type="presOf" srcId="{8E421C3C-82C5-441C-AE21-07341235DEBF}" destId="{E091C0B6-B9F6-419D-8B80-1CEC850FDD38}" srcOrd="0" destOrd="0" presId="urn:microsoft.com/office/officeart/2005/8/layout/hierarchy2"/>
    <dgm:cxn modelId="{2A51F921-B3C4-4BA1-8EC7-83D18DD4CFA9}" srcId="{67D9B1A7-B8AB-4598-BB1A-F7BBECE591FB}" destId="{46D4CBD1-12A4-44D9-831E-C4488A3F76EF}" srcOrd="0" destOrd="0" parTransId="{29039061-7E99-40F7-832C-B526FE6AFB29}" sibTransId="{F27C60FC-CF1E-4AA2-B545-E45458B2C524}"/>
    <dgm:cxn modelId="{97D15192-AFDD-4757-B15A-D7569B1169B6}" type="presOf" srcId="{67D9B1A7-B8AB-4598-BB1A-F7BBECE591FB}" destId="{5BB6CA84-F382-463D-AADA-F392F2006827}" srcOrd="0" destOrd="0" presId="urn:microsoft.com/office/officeart/2005/8/layout/hierarchy2"/>
    <dgm:cxn modelId="{DC526A62-7D42-4F57-9CB3-BB32CB58CD4D}" type="presOf" srcId="{82F8E404-8EED-41C6-A001-1B46627873A1}" destId="{A3EC9D25-DC08-4191-9984-0C5A98196FEB}" srcOrd="0" destOrd="0" presId="urn:microsoft.com/office/officeart/2005/8/layout/hierarchy2"/>
    <dgm:cxn modelId="{0CB09BA7-E18D-435E-A15E-BEB293FC5369}" type="presOf" srcId="{D11B02CF-8C75-4D30-B7D0-EA4CF8A98209}" destId="{30FCE159-9B09-4B7C-8F6E-0EC3A493ADC9}" srcOrd="0" destOrd="0" presId="urn:microsoft.com/office/officeart/2005/8/layout/hierarchy2"/>
    <dgm:cxn modelId="{A35537D1-E60E-4E4D-B239-D4BE0F4BA4A8}" type="presOf" srcId="{44ED7A7D-5FE5-45D1-8DD1-9D6ED6E1163D}" destId="{099FA515-09E3-4141-B42B-2E4E20DED00D}" srcOrd="1" destOrd="0" presId="urn:microsoft.com/office/officeart/2005/8/layout/hierarchy2"/>
    <dgm:cxn modelId="{5B3CD3A1-AFC3-46BC-915C-B370A7B90E7E}" type="presOf" srcId="{7E0D2F03-E6DB-4994-8554-011DFA603268}" destId="{28AFAE7D-F896-45AB-B909-2AB01D5F011D}" srcOrd="0" destOrd="0" presId="urn:microsoft.com/office/officeart/2005/8/layout/hierarchy2"/>
    <dgm:cxn modelId="{835866F1-C95A-41EA-9E0D-C6BAA84A3318}" srcId="{67D9B1A7-B8AB-4598-BB1A-F7BBECE591FB}" destId="{AD425CD3-966D-4438-91F3-E5BD562FC19A}" srcOrd="2" destOrd="0" parTransId="{7E0D2F03-E6DB-4994-8554-011DFA603268}" sibTransId="{0DE3D8BE-D962-4EEF-91CF-115661B40A2F}"/>
    <dgm:cxn modelId="{DF452820-8B43-4178-81CE-6C3C7BC6ABCB}" type="presParOf" srcId="{00BCCFED-7392-43D5-8D06-209758B4CEE4}" destId="{F4F29905-09F2-46C3-BCAF-800CCCF1DA9E}" srcOrd="0" destOrd="0" presId="urn:microsoft.com/office/officeart/2005/8/layout/hierarchy2"/>
    <dgm:cxn modelId="{C1D7C987-3B6F-4E9A-AEB7-BE05CCF94335}" type="presParOf" srcId="{F4F29905-09F2-46C3-BCAF-800CCCF1DA9E}" destId="{F27950CE-1435-4B13-87F6-470BB8DC062D}" srcOrd="0" destOrd="0" presId="urn:microsoft.com/office/officeart/2005/8/layout/hierarchy2"/>
    <dgm:cxn modelId="{DBA6EE79-9349-487B-BD2E-1C4BBDFA432D}" type="presParOf" srcId="{F4F29905-09F2-46C3-BCAF-800CCCF1DA9E}" destId="{667755F5-64E7-4A43-A70C-8E44878FC7A4}" srcOrd="1" destOrd="0" presId="urn:microsoft.com/office/officeart/2005/8/layout/hierarchy2"/>
    <dgm:cxn modelId="{56880977-4ABF-44C8-A107-FED451D0FF14}" type="presParOf" srcId="{667755F5-64E7-4A43-A70C-8E44878FC7A4}" destId="{ECFF5041-EB4A-4438-83EA-E0361ED296FD}" srcOrd="0" destOrd="0" presId="urn:microsoft.com/office/officeart/2005/8/layout/hierarchy2"/>
    <dgm:cxn modelId="{BD008EFE-40D9-42C8-A00B-2664ACB9C863}" type="presParOf" srcId="{ECFF5041-EB4A-4438-83EA-E0361ED296FD}" destId="{F024E8C5-DB3C-4B82-A67B-E02059440982}" srcOrd="0" destOrd="0" presId="urn:microsoft.com/office/officeart/2005/8/layout/hierarchy2"/>
    <dgm:cxn modelId="{01C65578-B8E2-49AF-9194-D394E552266B}" type="presParOf" srcId="{667755F5-64E7-4A43-A70C-8E44878FC7A4}" destId="{52A7AF76-252F-4B0F-9CCA-B33890E7FF4B}" srcOrd="1" destOrd="0" presId="urn:microsoft.com/office/officeart/2005/8/layout/hierarchy2"/>
    <dgm:cxn modelId="{E8C0C1AD-89F5-46EB-8842-62DF43DB893A}" type="presParOf" srcId="{52A7AF76-252F-4B0F-9CCA-B33890E7FF4B}" destId="{E091C0B6-B9F6-419D-8B80-1CEC850FDD38}" srcOrd="0" destOrd="0" presId="urn:microsoft.com/office/officeart/2005/8/layout/hierarchy2"/>
    <dgm:cxn modelId="{DE4D4D12-16B8-4102-8C3E-589DF488E30C}" type="presParOf" srcId="{52A7AF76-252F-4B0F-9CCA-B33890E7FF4B}" destId="{6C61D2B1-826B-4D9E-AB03-3A8686E73A14}" srcOrd="1" destOrd="0" presId="urn:microsoft.com/office/officeart/2005/8/layout/hierarchy2"/>
    <dgm:cxn modelId="{EB0F0E17-5DD2-4B8C-9465-3F7A52C83DD6}" type="presParOf" srcId="{6C61D2B1-826B-4D9E-AB03-3A8686E73A14}" destId="{5547E2E8-B791-4130-92F7-CB93C5A731F6}" srcOrd="0" destOrd="0" presId="urn:microsoft.com/office/officeart/2005/8/layout/hierarchy2"/>
    <dgm:cxn modelId="{75B11FEF-DB03-4E63-BC92-402641E4725A}" type="presParOf" srcId="{5547E2E8-B791-4130-92F7-CB93C5A731F6}" destId="{B1C829AF-682B-4079-B193-F6ECE7BCBB63}" srcOrd="0" destOrd="0" presId="urn:microsoft.com/office/officeart/2005/8/layout/hierarchy2"/>
    <dgm:cxn modelId="{F6DB2686-62A9-4A32-9976-9330A91CF440}" type="presParOf" srcId="{6C61D2B1-826B-4D9E-AB03-3A8686E73A14}" destId="{EDB102F9-EB94-4321-AD5C-53ED07608D1D}" srcOrd="1" destOrd="0" presId="urn:microsoft.com/office/officeart/2005/8/layout/hierarchy2"/>
    <dgm:cxn modelId="{6F784E01-2933-42F7-B31E-AE7D24C61929}" type="presParOf" srcId="{EDB102F9-EB94-4321-AD5C-53ED07608D1D}" destId="{13AD74FA-7163-43A8-83C5-45C0C1E8B21C}" srcOrd="0" destOrd="0" presId="urn:microsoft.com/office/officeart/2005/8/layout/hierarchy2"/>
    <dgm:cxn modelId="{41BCB348-F210-4C1F-88F7-77FAF1C1B563}" type="presParOf" srcId="{EDB102F9-EB94-4321-AD5C-53ED07608D1D}" destId="{038D96BC-1573-44AA-BE76-65B2EA49584B}" srcOrd="1" destOrd="0" presId="urn:microsoft.com/office/officeart/2005/8/layout/hierarchy2"/>
    <dgm:cxn modelId="{FA0AA420-6DAA-4D73-866D-5D40D135CEAF}" type="presParOf" srcId="{038D96BC-1573-44AA-BE76-65B2EA49584B}" destId="{B142D5F5-BA86-410A-B153-33206F6636A2}" srcOrd="0" destOrd="0" presId="urn:microsoft.com/office/officeart/2005/8/layout/hierarchy2"/>
    <dgm:cxn modelId="{1076D1A3-1CC3-4903-9DEB-D3C0469AE107}" type="presParOf" srcId="{B142D5F5-BA86-410A-B153-33206F6636A2}" destId="{099FA515-09E3-4141-B42B-2E4E20DED00D}" srcOrd="0" destOrd="0" presId="urn:microsoft.com/office/officeart/2005/8/layout/hierarchy2"/>
    <dgm:cxn modelId="{0CB0CB14-48BE-4CC9-BE5D-50493DAC60ED}" type="presParOf" srcId="{038D96BC-1573-44AA-BE76-65B2EA49584B}" destId="{768FDA81-EEC8-406C-A8EE-6717F8ECA3DC}" srcOrd="1" destOrd="0" presId="urn:microsoft.com/office/officeart/2005/8/layout/hierarchy2"/>
    <dgm:cxn modelId="{5A4B226C-4658-4A7F-BF9B-A9A5D8633BE5}" type="presParOf" srcId="{768FDA81-EEC8-406C-A8EE-6717F8ECA3DC}" destId="{5BB6CA84-F382-463D-AADA-F392F2006827}" srcOrd="0" destOrd="0" presId="urn:microsoft.com/office/officeart/2005/8/layout/hierarchy2"/>
    <dgm:cxn modelId="{0CA0E683-D28F-4833-A64E-46BBB8FFF3B8}" type="presParOf" srcId="{768FDA81-EEC8-406C-A8EE-6717F8ECA3DC}" destId="{591DB37E-68CF-4B36-A91B-CFDF82B31FE7}" srcOrd="1" destOrd="0" presId="urn:microsoft.com/office/officeart/2005/8/layout/hierarchy2"/>
    <dgm:cxn modelId="{F0FB7FBF-FE06-4A5A-B733-C5F267F31A86}" type="presParOf" srcId="{591DB37E-68CF-4B36-A91B-CFDF82B31FE7}" destId="{778134E0-905C-45B0-93A7-94E11CF25658}" srcOrd="0" destOrd="0" presId="urn:microsoft.com/office/officeart/2005/8/layout/hierarchy2"/>
    <dgm:cxn modelId="{85761B9A-35D2-48A9-A8BA-5EAC26174C90}" type="presParOf" srcId="{778134E0-905C-45B0-93A7-94E11CF25658}" destId="{65BEC0B4-245E-425D-81A9-8E67BD2859DB}" srcOrd="0" destOrd="0" presId="urn:microsoft.com/office/officeart/2005/8/layout/hierarchy2"/>
    <dgm:cxn modelId="{535486FD-9BF8-43B9-A4EA-298953F7F076}" type="presParOf" srcId="{591DB37E-68CF-4B36-A91B-CFDF82B31FE7}" destId="{8E4F88CA-78B1-4076-9252-D98942B6AB01}" srcOrd="1" destOrd="0" presId="urn:microsoft.com/office/officeart/2005/8/layout/hierarchy2"/>
    <dgm:cxn modelId="{EBCF05C3-2D91-4AD5-814B-3194AB711E22}" type="presParOf" srcId="{8E4F88CA-78B1-4076-9252-D98942B6AB01}" destId="{5EC93AFE-09A0-4BFA-B9E1-6C6D043AED87}" srcOrd="0" destOrd="0" presId="urn:microsoft.com/office/officeart/2005/8/layout/hierarchy2"/>
    <dgm:cxn modelId="{03AB410D-FB25-48E9-80AF-D10D08D41935}" type="presParOf" srcId="{8E4F88CA-78B1-4076-9252-D98942B6AB01}" destId="{F8BA5CE5-4A74-40DF-A0C2-B6AB0D5AE6BD}" srcOrd="1" destOrd="0" presId="urn:microsoft.com/office/officeart/2005/8/layout/hierarchy2"/>
    <dgm:cxn modelId="{BFE29C30-4218-4E68-B5B9-0BDADBE76829}" type="presParOf" srcId="{591DB37E-68CF-4B36-A91B-CFDF82B31FE7}" destId="{30FCE159-9B09-4B7C-8F6E-0EC3A493ADC9}" srcOrd="2" destOrd="0" presId="urn:microsoft.com/office/officeart/2005/8/layout/hierarchy2"/>
    <dgm:cxn modelId="{D89A412C-320C-49F9-A6AC-B99A24B29DF9}" type="presParOf" srcId="{30FCE159-9B09-4B7C-8F6E-0EC3A493ADC9}" destId="{F4DB3AB6-C205-4C9B-8273-BE5EC883EC9B}" srcOrd="0" destOrd="0" presId="urn:microsoft.com/office/officeart/2005/8/layout/hierarchy2"/>
    <dgm:cxn modelId="{6ACC22F7-6A8A-47C5-B068-9528C880CEE3}" type="presParOf" srcId="{591DB37E-68CF-4B36-A91B-CFDF82B31FE7}" destId="{989F7545-8670-4ADA-96C8-23491B7E7326}" srcOrd="3" destOrd="0" presId="urn:microsoft.com/office/officeart/2005/8/layout/hierarchy2"/>
    <dgm:cxn modelId="{13D93AC0-6417-4DB5-96B9-E81FCAC8682C}" type="presParOf" srcId="{989F7545-8670-4ADA-96C8-23491B7E7326}" destId="{99882DB4-C78B-4787-B98C-BB6D813BA064}" srcOrd="0" destOrd="0" presId="urn:microsoft.com/office/officeart/2005/8/layout/hierarchy2"/>
    <dgm:cxn modelId="{7A705FB5-B7C2-4328-B037-09DD0FBF1BA0}" type="presParOf" srcId="{989F7545-8670-4ADA-96C8-23491B7E7326}" destId="{15DD96A2-6F20-4C61-8A17-C4DAEB11827C}" srcOrd="1" destOrd="0" presId="urn:microsoft.com/office/officeart/2005/8/layout/hierarchy2"/>
    <dgm:cxn modelId="{A0D6CA82-23E3-4BEB-9F42-C9DCA7C863EF}" type="presParOf" srcId="{15DD96A2-6F20-4C61-8A17-C4DAEB11827C}" destId="{3331325F-2B9B-4967-9B4A-BAE773FD1901}" srcOrd="0" destOrd="0" presId="urn:microsoft.com/office/officeart/2005/8/layout/hierarchy2"/>
    <dgm:cxn modelId="{B2331680-5675-4904-B51B-2A27CFC5FC9C}" type="presParOf" srcId="{3331325F-2B9B-4967-9B4A-BAE773FD1901}" destId="{1852BDF4-59B1-4D56-83B7-582003DD617C}" srcOrd="0" destOrd="0" presId="urn:microsoft.com/office/officeart/2005/8/layout/hierarchy2"/>
    <dgm:cxn modelId="{17835050-BAAB-40C8-A85B-B2C31437C467}" type="presParOf" srcId="{15DD96A2-6F20-4C61-8A17-C4DAEB11827C}" destId="{6B6A9903-644C-4A5A-85FA-BD499A6B0DB8}" srcOrd="1" destOrd="0" presId="urn:microsoft.com/office/officeart/2005/8/layout/hierarchy2"/>
    <dgm:cxn modelId="{9F64998A-C837-4CD0-A164-A22F3BF6E2A7}" type="presParOf" srcId="{6B6A9903-644C-4A5A-85FA-BD499A6B0DB8}" destId="{30F8C1CD-0269-463F-9A0B-5969B93F4C8C}" srcOrd="0" destOrd="0" presId="urn:microsoft.com/office/officeart/2005/8/layout/hierarchy2"/>
    <dgm:cxn modelId="{48CEC02D-EF45-4CED-B52A-46328049B52A}" type="presParOf" srcId="{6B6A9903-644C-4A5A-85FA-BD499A6B0DB8}" destId="{3D7F54A1-8A52-44BC-8BCB-B93F8CC062A4}" srcOrd="1" destOrd="0" presId="urn:microsoft.com/office/officeart/2005/8/layout/hierarchy2"/>
    <dgm:cxn modelId="{FDE19DC6-56C2-42ED-ACF7-54509FBA0FC1}" type="presParOf" srcId="{591DB37E-68CF-4B36-A91B-CFDF82B31FE7}" destId="{28AFAE7D-F896-45AB-B909-2AB01D5F011D}" srcOrd="4" destOrd="0" presId="urn:microsoft.com/office/officeart/2005/8/layout/hierarchy2"/>
    <dgm:cxn modelId="{3FACEB9B-C948-44FD-8627-B5A83B124429}" type="presParOf" srcId="{28AFAE7D-F896-45AB-B909-2AB01D5F011D}" destId="{14074DDD-3CD4-4793-B617-CAA74B51C4C4}" srcOrd="0" destOrd="0" presId="urn:microsoft.com/office/officeart/2005/8/layout/hierarchy2"/>
    <dgm:cxn modelId="{D41CD517-138A-418E-8B42-30C2FDB46CED}" type="presParOf" srcId="{591DB37E-68CF-4B36-A91B-CFDF82B31FE7}" destId="{316E37B6-20B4-4014-8B0E-358DE8FA22E0}" srcOrd="5" destOrd="0" presId="urn:microsoft.com/office/officeart/2005/8/layout/hierarchy2"/>
    <dgm:cxn modelId="{9D219451-4B91-4CD0-A07A-FCACEAB092B1}" type="presParOf" srcId="{316E37B6-20B4-4014-8B0E-358DE8FA22E0}" destId="{6D283C65-D4F3-4F2C-A546-7E2C0408E3EF}" srcOrd="0" destOrd="0" presId="urn:microsoft.com/office/officeart/2005/8/layout/hierarchy2"/>
    <dgm:cxn modelId="{92B0499F-F159-45F5-8D59-BC7E156BEACB}" type="presParOf" srcId="{316E37B6-20B4-4014-8B0E-358DE8FA22E0}" destId="{FED91C7E-2B0F-43E1-A32D-8EB2C556AB1E}" srcOrd="1" destOrd="0" presId="urn:microsoft.com/office/officeart/2005/8/layout/hierarchy2"/>
    <dgm:cxn modelId="{E43CADB5-DC04-464D-8835-058DE45CCE68}" type="presParOf" srcId="{591DB37E-68CF-4B36-A91B-CFDF82B31FE7}" destId="{0A5553B6-DED1-4D9E-9CF2-C91B38A29478}" srcOrd="6" destOrd="0" presId="urn:microsoft.com/office/officeart/2005/8/layout/hierarchy2"/>
    <dgm:cxn modelId="{29DE200F-718D-4611-9C05-15C878C7571F}" type="presParOf" srcId="{0A5553B6-DED1-4D9E-9CF2-C91B38A29478}" destId="{DBFDF371-8987-4A9A-B1E8-29B41CDE9FE3}" srcOrd="0" destOrd="0" presId="urn:microsoft.com/office/officeart/2005/8/layout/hierarchy2"/>
    <dgm:cxn modelId="{EEB77F46-EBE2-4FD3-9243-83EA21337D47}" type="presParOf" srcId="{591DB37E-68CF-4B36-A91B-CFDF82B31FE7}" destId="{9F7F5598-6FCE-4749-8AD1-925983AA6EB1}" srcOrd="7" destOrd="0" presId="urn:microsoft.com/office/officeart/2005/8/layout/hierarchy2"/>
    <dgm:cxn modelId="{36BFC42B-5370-4052-85A5-5E1A83C37DFC}" type="presParOf" srcId="{9F7F5598-6FCE-4749-8AD1-925983AA6EB1}" destId="{A3EC9D25-DC08-4191-9984-0C5A98196FEB}" srcOrd="0" destOrd="0" presId="urn:microsoft.com/office/officeart/2005/8/layout/hierarchy2"/>
    <dgm:cxn modelId="{F0CD44C5-AB83-488D-94EC-998D29A1BD32}" type="presParOf" srcId="{9F7F5598-6FCE-4749-8AD1-925983AA6EB1}" destId="{B58ED0CD-0C71-47D6-B2BB-F7A5E4A2E9E0}" srcOrd="1" destOrd="0" presId="urn:microsoft.com/office/officeart/2005/8/layout/hierarchy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37A209-46B2-4570-98D1-29A4E7CB511A}">
      <dsp:nvSpPr>
        <dsp:cNvPr id="0" name=""/>
        <dsp:cNvSpPr/>
      </dsp:nvSpPr>
      <dsp:spPr>
        <a:xfrm>
          <a:off x="3903" y="33440"/>
          <a:ext cx="1438288" cy="814940"/>
        </a:xfrm>
        <a:prstGeom prst="chevron">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lvl="0" algn="ctr" defTabSz="800100">
            <a:lnSpc>
              <a:spcPct val="90000"/>
            </a:lnSpc>
            <a:spcBef>
              <a:spcPct val="0"/>
            </a:spcBef>
            <a:spcAft>
              <a:spcPct val="35000"/>
            </a:spcAft>
          </a:pPr>
          <a:r>
            <a:rPr lang="en-US" sz="1800" kern="1200" dirty="0" smtClean="0"/>
            <a:t>Feb 2013</a:t>
          </a:r>
          <a:endParaRPr lang="en-US" sz="1800" kern="1200" dirty="0"/>
        </a:p>
      </dsp:txBody>
      <dsp:txXfrm>
        <a:off x="411373" y="33440"/>
        <a:ext cx="623348" cy="814940"/>
      </dsp:txXfrm>
    </dsp:sp>
    <dsp:sp modelId="{B537698B-153E-4FFC-86E1-1AE020A351ED}">
      <dsp:nvSpPr>
        <dsp:cNvPr id="0" name=""/>
        <dsp:cNvSpPr/>
      </dsp:nvSpPr>
      <dsp:spPr>
        <a:xfrm>
          <a:off x="1238456" y="33440"/>
          <a:ext cx="1506539" cy="814940"/>
        </a:xfrm>
        <a:prstGeom prst="chevron">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lvl="0" algn="ctr" defTabSz="800100">
            <a:lnSpc>
              <a:spcPct val="90000"/>
            </a:lnSpc>
            <a:spcBef>
              <a:spcPct val="0"/>
            </a:spcBef>
            <a:spcAft>
              <a:spcPct val="35000"/>
            </a:spcAft>
          </a:pPr>
          <a:r>
            <a:rPr lang="en-US" sz="1800" kern="1200" dirty="0" smtClean="0"/>
            <a:t>July 2013</a:t>
          </a:r>
          <a:endParaRPr lang="en-US" sz="1800" kern="1200" dirty="0"/>
        </a:p>
      </dsp:txBody>
      <dsp:txXfrm>
        <a:off x="1645926" y="33440"/>
        <a:ext cx="691599" cy="814940"/>
      </dsp:txXfrm>
    </dsp:sp>
    <dsp:sp modelId="{A2FF3D6C-DBF1-49C7-BAE7-55C56A794A27}">
      <dsp:nvSpPr>
        <dsp:cNvPr id="0" name=""/>
        <dsp:cNvSpPr/>
      </dsp:nvSpPr>
      <dsp:spPr>
        <a:xfrm>
          <a:off x="2541261" y="33440"/>
          <a:ext cx="1629331" cy="814940"/>
        </a:xfrm>
        <a:prstGeom prst="chevron">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lvl="0" algn="ctr" defTabSz="800100">
            <a:lnSpc>
              <a:spcPct val="90000"/>
            </a:lnSpc>
            <a:spcBef>
              <a:spcPct val="0"/>
            </a:spcBef>
            <a:spcAft>
              <a:spcPct val="35000"/>
            </a:spcAft>
          </a:pPr>
          <a:r>
            <a:rPr lang="en-US" sz="1800" kern="1200" dirty="0" smtClean="0"/>
            <a:t>Aug 2013</a:t>
          </a:r>
          <a:endParaRPr lang="en-US" sz="1800" kern="1200" dirty="0"/>
        </a:p>
      </dsp:txBody>
      <dsp:txXfrm>
        <a:off x="2948731" y="33440"/>
        <a:ext cx="814391" cy="814940"/>
      </dsp:txXfrm>
    </dsp:sp>
    <dsp:sp modelId="{541C3591-48A4-42B6-A80A-D726EAD668A7}">
      <dsp:nvSpPr>
        <dsp:cNvPr id="0" name=""/>
        <dsp:cNvSpPr/>
      </dsp:nvSpPr>
      <dsp:spPr>
        <a:xfrm>
          <a:off x="3966857" y="33440"/>
          <a:ext cx="2859728" cy="814940"/>
        </a:xfrm>
        <a:prstGeom prst="chevron">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lvl="0" algn="ctr" defTabSz="800100">
            <a:lnSpc>
              <a:spcPct val="90000"/>
            </a:lnSpc>
            <a:spcBef>
              <a:spcPct val="0"/>
            </a:spcBef>
            <a:spcAft>
              <a:spcPct val="35000"/>
            </a:spcAft>
          </a:pPr>
          <a:r>
            <a:rPr lang="en-US" sz="1800" kern="1200" dirty="0" smtClean="0"/>
            <a:t>Feb 2014</a:t>
          </a:r>
          <a:endParaRPr lang="en-US" sz="1800" kern="1200" dirty="0"/>
        </a:p>
      </dsp:txBody>
      <dsp:txXfrm>
        <a:off x="4374327" y="33440"/>
        <a:ext cx="2044788" cy="814940"/>
      </dsp:txXfrm>
    </dsp:sp>
    <dsp:sp modelId="{D4636D0A-9396-404B-8524-43F250BD83D9}">
      <dsp:nvSpPr>
        <dsp:cNvPr id="0" name=""/>
        <dsp:cNvSpPr/>
      </dsp:nvSpPr>
      <dsp:spPr>
        <a:xfrm>
          <a:off x="6622850" y="33440"/>
          <a:ext cx="1397276" cy="814940"/>
        </a:xfrm>
        <a:prstGeom prst="chevron">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lvl="0" algn="ctr" defTabSz="800100">
            <a:lnSpc>
              <a:spcPct val="90000"/>
            </a:lnSpc>
            <a:spcBef>
              <a:spcPct val="0"/>
            </a:spcBef>
            <a:spcAft>
              <a:spcPct val="35000"/>
            </a:spcAft>
          </a:pPr>
          <a:r>
            <a:rPr lang="en-US" sz="1800" kern="1200" dirty="0" smtClean="0"/>
            <a:t>Feb 2016</a:t>
          </a:r>
          <a:endParaRPr lang="en-US" sz="1800" kern="1200" dirty="0"/>
        </a:p>
      </dsp:txBody>
      <dsp:txXfrm>
        <a:off x="7030320" y="33440"/>
        <a:ext cx="582336" cy="81494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7950CE-1435-4B13-87F6-470BB8DC062D}">
      <dsp:nvSpPr>
        <dsp:cNvPr id="0" name=""/>
        <dsp:cNvSpPr/>
      </dsp:nvSpPr>
      <dsp:spPr>
        <a:xfrm>
          <a:off x="4637" y="1489948"/>
          <a:ext cx="973269" cy="48663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i="0" kern="1200" dirty="0" smtClean="0"/>
            <a:t>Initial planting at demonstration plots</a:t>
          </a:r>
          <a:endParaRPr lang="en-US" sz="1000" i="0" kern="1200" dirty="0"/>
        </a:p>
      </dsp:txBody>
      <dsp:txXfrm>
        <a:off x="18890" y="1504201"/>
        <a:ext cx="944763" cy="458128"/>
      </dsp:txXfrm>
    </dsp:sp>
    <dsp:sp modelId="{ECFF5041-EB4A-4438-83EA-E0361ED296FD}">
      <dsp:nvSpPr>
        <dsp:cNvPr id="0" name=""/>
        <dsp:cNvSpPr/>
      </dsp:nvSpPr>
      <dsp:spPr>
        <a:xfrm>
          <a:off x="977906" y="1720631"/>
          <a:ext cx="389307" cy="25268"/>
        </a:xfrm>
        <a:custGeom>
          <a:avLst/>
          <a:gdLst/>
          <a:ahLst/>
          <a:cxnLst/>
          <a:rect l="0" t="0" r="0" b="0"/>
          <a:pathLst>
            <a:path>
              <a:moveTo>
                <a:pt x="0" y="12634"/>
              </a:moveTo>
              <a:lnTo>
                <a:pt x="389307" y="1263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162827" y="1723533"/>
        <a:ext cx="19465" cy="19465"/>
      </dsp:txXfrm>
    </dsp:sp>
    <dsp:sp modelId="{E091C0B6-B9F6-419D-8B80-1CEC850FDD38}">
      <dsp:nvSpPr>
        <dsp:cNvPr id="0" name=""/>
        <dsp:cNvSpPr/>
      </dsp:nvSpPr>
      <dsp:spPr>
        <a:xfrm>
          <a:off x="1367214" y="1489948"/>
          <a:ext cx="973269" cy="48663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t>Follow-up field day: farmers rank preferred seeds</a:t>
          </a:r>
          <a:endParaRPr lang="en-US" sz="1000" kern="1200" dirty="0"/>
        </a:p>
      </dsp:txBody>
      <dsp:txXfrm>
        <a:off x="1381467" y="1504201"/>
        <a:ext cx="944763" cy="458128"/>
      </dsp:txXfrm>
    </dsp:sp>
    <dsp:sp modelId="{5547E2E8-B791-4130-92F7-CB93C5A731F6}">
      <dsp:nvSpPr>
        <dsp:cNvPr id="0" name=""/>
        <dsp:cNvSpPr/>
      </dsp:nvSpPr>
      <dsp:spPr>
        <a:xfrm>
          <a:off x="2340483" y="1720631"/>
          <a:ext cx="389307" cy="25268"/>
        </a:xfrm>
        <a:custGeom>
          <a:avLst/>
          <a:gdLst/>
          <a:ahLst/>
          <a:cxnLst/>
          <a:rect l="0" t="0" r="0" b="0"/>
          <a:pathLst>
            <a:path>
              <a:moveTo>
                <a:pt x="0" y="12634"/>
              </a:moveTo>
              <a:lnTo>
                <a:pt x="389307" y="12634"/>
              </a:lnTo>
            </a:path>
          </a:pathLst>
        </a:custGeom>
        <a:noFill/>
        <a:ln w="25400" cap="flat" cmpd="sng" algn="ctr">
          <a:no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525405" y="1723533"/>
        <a:ext cx="19465" cy="19465"/>
      </dsp:txXfrm>
    </dsp:sp>
    <dsp:sp modelId="{13AD74FA-7163-43A8-83C5-45C0C1E8B21C}">
      <dsp:nvSpPr>
        <dsp:cNvPr id="0" name=""/>
        <dsp:cNvSpPr/>
      </dsp:nvSpPr>
      <dsp:spPr>
        <a:xfrm>
          <a:off x="2729791" y="1489948"/>
          <a:ext cx="973269" cy="48663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t>Randomization</a:t>
          </a:r>
          <a:endParaRPr lang="en-US" sz="1000" kern="1200" dirty="0"/>
        </a:p>
      </dsp:txBody>
      <dsp:txXfrm>
        <a:off x="2744044" y="1504201"/>
        <a:ext cx="944763" cy="458128"/>
      </dsp:txXfrm>
    </dsp:sp>
    <dsp:sp modelId="{B142D5F5-BA86-410A-B153-33206F6636A2}">
      <dsp:nvSpPr>
        <dsp:cNvPr id="0" name=""/>
        <dsp:cNvSpPr/>
      </dsp:nvSpPr>
      <dsp:spPr>
        <a:xfrm rot="21556832">
          <a:off x="3703046" y="1718247"/>
          <a:ext cx="379799" cy="25268"/>
        </a:xfrm>
        <a:custGeom>
          <a:avLst/>
          <a:gdLst/>
          <a:ahLst/>
          <a:cxnLst/>
          <a:rect l="0" t="0" r="0" b="0"/>
          <a:pathLst>
            <a:path>
              <a:moveTo>
                <a:pt x="0" y="12634"/>
              </a:moveTo>
              <a:lnTo>
                <a:pt x="379799" y="12634"/>
              </a:lnTo>
            </a:path>
          </a:pathLst>
        </a:custGeom>
        <a:noFill/>
        <a:ln w="25400" cap="flat" cmpd="sng" algn="ctr">
          <a:no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883450" y="1721386"/>
        <a:ext cx="18989" cy="18989"/>
      </dsp:txXfrm>
    </dsp:sp>
    <dsp:sp modelId="{5BB6CA84-F382-463D-AADA-F392F2006827}">
      <dsp:nvSpPr>
        <dsp:cNvPr id="0" name=""/>
        <dsp:cNvSpPr/>
      </dsp:nvSpPr>
      <dsp:spPr>
        <a:xfrm>
          <a:off x="4082830" y="1485179"/>
          <a:ext cx="973269" cy="48663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t>996 farmers in 25 villages</a:t>
          </a:r>
          <a:endParaRPr lang="en-US" sz="1000" kern="1200" dirty="0"/>
        </a:p>
      </dsp:txBody>
      <dsp:txXfrm>
        <a:off x="4097083" y="1499432"/>
        <a:ext cx="944763" cy="458128"/>
      </dsp:txXfrm>
    </dsp:sp>
    <dsp:sp modelId="{778134E0-905C-45B0-93A7-94E11CF25658}">
      <dsp:nvSpPr>
        <dsp:cNvPr id="0" name=""/>
        <dsp:cNvSpPr/>
      </dsp:nvSpPr>
      <dsp:spPr>
        <a:xfrm rot="17801039">
          <a:off x="4810314" y="1317248"/>
          <a:ext cx="892257" cy="25268"/>
        </a:xfrm>
        <a:custGeom>
          <a:avLst/>
          <a:gdLst/>
          <a:ahLst/>
          <a:cxnLst/>
          <a:rect l="0" t="0" r="0" b="0"/>
          <a:pathLst>
            <a:path>
              <a:moveTo>
                <a:pt x="0" y="12634"/>
              </a:moveTo>
              <a:lnTo>
                <a:pt x="892257" y="1263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234136" y="1307575"/>
        <a:ext cx="44612" cy="44612"/>
      </dsp:txXfrm>
    </dsp:sp>
    <dsp:sp modelId="{5EC93AFE-09A0-4BFA-B9E1-6C6D043AED87}">
      <dsp:nvSpPr>
        <dsp:cNvPr id="0" name=""/>
        <dsp:cNvSpPr/>
      </dsp:nvSpPr>
      <dsp:spPr>
        <a:xfrm>
          <a:off x="5456785" y="687950"/>
          <a:ext cx="973269" cy="48663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t>205 receive fertilizers and improved seeds</a:t>
          </a:r>
          <a:endParaRPr lang="en-US" sz="1000" kern="1200" dirty="0"/>
        </a:p>
      </dsp:txBody>
      <dsp:txXfrm>
        <a:off x="5471038" y="702203"/>
        <a:ext cx="944763" cy="458128"/>
      </dsp:txXfrm>
    </dsp:sp>
    <dsp:sp modelId="{30FCE159-9B09-4B7C-8F6E-0EC3A493ADC9}">
      <dsp:nvSpPr>
        <dsp:cNvPr id="0" name=""/>
        <dsp:cNvSpPr/>
      </dsp:nvSpPr>
      <dsp:spPr>
        <a:xfrm rot="19619718">
          <a:off x="5016533" y="1582305"/>
          <a:ext cx="490379" cy="25268"/>
        </a:xfrm>
        <a:custGeom>
          <a:avLst/>
          <a:gdLst/>
          <a:ahLst/>
          <a:cxnLst/>
          <a:rect l="0" t="0" r="0" b="0"/>
          <a:pathLst>
            <a:path>
              <a:moveTo>
                <a:pt x="0" y="12634"/>
              </a:moveTo>
              <a:lnTo>
                <a:pt x="490379" y="1263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249463" y="1582680"/>
        <a:ext cx="24518" cy="24518"/>
      </dsp:txXfrm>
    </dsp:sp>
    <dsp:sp modelId="{99882DB4-C78B-4787-B98C-BB6D813BA064}">
      <dsp:nvSpPr>
        <dsp:cNvPr id="0" name=""/>
        <dsp:cNvSpPr/>
      </dsp:nvSpPr>
      <dsp:spPr>
        <a:xfrm>
          <a:off x="5467345" y="1218065"/>
          <a:ext cx="973269" cy="48663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t>210 receive AR intervention</a:t>
          </a:r>
          <a:endParaRPr lang="en-US" sz="1000" kern="1200" dirty="0"/>
        </a:p>
      </dsp:txBody>
      <dsp:txXfrm>
        <a:off x="5481598" y="1232318"/>
        <a:ext cx="944763" cy="458128"/>
      </dsp:txXfrm>
    </dsp:sp>
    <dsp:sp modelId="{3331325F-2B9B-4967-9B4A-BAE773FD1901}">
      <dsp:nvSpPr>
        <dsp:cNvPr id="0" name=""/>
        <dsp:cNvSpPr/>
      </dsp:nvSpPr>
      <dsp:spPr>
        <a:xfrm rot="2144374">
          <a:off x="6398256" y="1580130"/>
          <a:ext cx="449858" cy="25268"/>
        </a:xfrm>
        <a:custGeom>
          <a:avLst/>
          <a:gdLst/>
          <a:ahLst/>
          <a:cxnLst/>
          <a:rect l="0" t="0" r="0" b="0"/>
          <a:pathLst>
            <a:path>
              <a:moveTo>
                <a:pt x="0" y="12634"/>
              </a:moveTo>
              <a:lnTo>
                <a:pt x="449858" y="12634"/>
              </a:lnTo>
            </a:path>
          </a:pathLst>
        </a:custGeom>
        <a:noFill/>
        <a:ln w="25400" cap="flat" cmpd="sng" algn="ctr">
          <a:no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6611939" y="1581518"/>
        <a:ext cx="22492" cy="22492"/>
      </dsp:txXfrm>
    </dsp:sp>
    <dsp:sp modelId="{30F8C1CD-0269-463F-9A0B-5969B93F4C8C}">
      <dsp:nvSpPr>
        <dsp:cNvPr id="0" name=""/>
        <dsp:cNvSpPr/>
      </dsp:nvSpPr>
      <dsp:spPr>
        <a:xfrm>
          <a:off x="6805756" y="1480829"/>
          <a:ext cx="973269" cy="48663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t>End-line survey: measure impacts</a:t>
          </a:r>
          <a:endParaRPr lang="en-US" sz="1000" kern="1200" dirty="0"/>
        </a:p>
      </dsp:txBody>
      <dsp:txXfrm>
        <a:off x="6820009" y="1495082"/>
        <a:ext cx="944763" cy="458128"/>
      </dsp:txXfrm>
    </dsp:sp>
    <dsp:sp modelId="{28AFAE7D-F896-45AB-B909-2AB01D5F011D}">
      <dsp:nvSpPr>
        <dsp:cNvPr id="0" name=""/>
        <dsp:cNvSpPr/>
      </dsp:nvSpPr>
      <dsp:spPr>
        <a:xfrm rot="3890940">
          <a:off x="4777911" y="2153804"/>
          <a:ext cx="967623" cy="25268"/>
        </a:xfrm>
        <a:custGeom>
          <a:avLst/>
          <a:gdLst/>
          <a:ahLst/>
          <a:cxnLst/>
          <a:rect l="0" t="0" r="0" b="0"/>
          <a:pathLst>
            <a:path>
              <a:moveTo>
                <a:pt x="0" y="12634"/>
              </a:moveTo>
              <a:lnTo>
                <a:pt x="967623" y="1263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237532" y="2142248"/>
        <a:ext cx="48381" cy="48381"/>
      </dsp:txXfrm>
    </dsp:sp>
    <dsp:sp modelId="{6D283C65-D4F3-4F2C-A546-7E2C0408E3EF}">
      <dsp:nvSpPr>
        <dsp:cNvPr id="0" name=""/>
        <dsp:cNvSpPr/>
      </dsp:nvSpPr>
      <dsp:spPr>
        <a:xfrm>
          <a:off x="5467345" y="2361063"/>
          <a:ext cx="973269" cy="48663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t>105 farmers non-beneficiaries elsewhere</a:t>
          </a:r>
          <a:endParaRPr lang="en-US" sz="1000" kern="1200" dirty="0"/>
        </a:p>
      </dsp:txBody>
      <dsp:txXfrm>
        <a:off x="5481598" y="2375316"/>
        <a:ext cx="944763" cy="458128"/>
      </dsp:txXfrm>
    </dsp:sp>
    <dsp:sp modelId="{0A5553B6-DED1-4D9E-9CF2-C91B38A29478}">
      <dsp:nvSpPr>
        <dsp:cNvPr id="0" name=""/>
        <dsp:cNvSpPr/>
      </dsp:nvSpPr>
      <dsp:spPr>
        <a:xfrm rot="4440344">
          <a:off x="4526322" y="2418828"/>
          <a:ext cx="1462547" cy="25268"/>
        </a:xfrm>
        <a:custGeom>
          <a:avLst/>
          <a:gdLst/>
          <a:ahLst/>
          <a:cxnLst/>
          <a:rect l="0" t="0" r="0" b="0"/>
          <a:pathLst>
            <a:path>
              <a:moveTo>
                <a:pt x="0" y="12634"/>
              </a:moveTo>
              <a:lnTo>
                <a:pt x="1462547" y="1263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221032" y="2394899"/>
        <a:ext cx="73127" cy="73127"/>
      </dsp:txXfrm>
    </dsp:sp>
    <dsp:sp modelId="{A3EC9D25-DC08-4191-9984-0C5A98196FEB}">
      <dsp:nvSpPr>
        <dsp:cNvPr id="0" name=""/>
        <dsp:cNvSpPr/>
      </dsp:nvSpPr>
      <dsp:spPr>
        <a:xfrm>
          <a:off x="5459092" y="2891111"/>
          <a:ext cx="973269" cy="48663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t>270 controls</a:t>
          </a:r>
          <a:endParaRPr lang="en-US" sz="1000" kern="1200" dirty="0"/>
        </a:p>
      </dsp:txBody>
      <dsp:txXfrm>
        <a:off x="5473345" y="2905364"/>
        <a:ext cx="944763" cy="458128"/>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4C8D1A6B-FE55-42ED-84F6-A119C21957C2}" type="datetimeFigureOut">
              <a:rPr lang="en-US" smtClean="0"/>
              <a:pPr/>
              <a:t>7/17/2014</a:t>
            </a:fld>
            <a:endParaRPr lang="en-US"/>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7B38CDC3-EE21-4690-9123-29E5B27C22FA}" type="slidenum">
              <a:rPr lang="en-US" smtClean="0"/>
              <a:pPr/>
              <a:t>‹#›</a:t>
            </a:fld>
            <a:endParaRPr lang="en-US"/>
          </a:p>
        </p:txBody>
      </p:sp>
    </p:spTree>
    <p:extLst>
      <p:ext uri="{BB962C8B-B14F-4D97-AF65-F5344CB8AC3E}">
        <p14:creationId xmlns:p14="http://schemas.microsoft.com/office/powerpoint/2010/main" val="29928819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9344980D-33A7-4030-B390-DC47B54376D7}" type="datetimeFigureOut">
              <a:rPr lang="en-US" smtClean="0"/>
              <a:pPr/>
              <a:t>7/17/2014</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A85DB3CD-82CE-4D61-A55F-4B85DC44DBC7}" type="slidenum">
              <a:rPr lang="en-US" smtClean="0"/>
              <a:pPr/>
              <a:t>‹#›</a:t>
            </a:fld>
            <a:endParaRPr lang="en-US"/>
          </a:p>
        </p:txBody>
      </p:sp>
    </p:spTree>
    <p:extLst>
      <p:ext uri="{BB962C8B-B14F-4D97-AF65-F5344CB8AC3E}">
        <p14:creationId xmlns:p14="http://schemas.microsoft.com/office/powerpoint/2010/main" val="2218428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a:t>
            </a:fld>
            <a:endParaRPr lang="en-US" dirty="0"/>
          </a:p>
        </p:txBody>
      </p:sp>
    </p:spTree>
    <p:extLst>
      <p:ext uri="{BB962C8B-B14F-4D97-AF65-F5344CB8AC3E}">
        <p14:creationId xmlns:p14="http://schemas.microsoft.com/office/powerpoint/2010/main" val="1306113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For institutional learning, etc. Emphasis on data and</a:t>
            </a:r>
            <a:r>
              <a:rPr lang="en-US" baseline="0" dirty="0" smtClean="0"/>
              <a:t> results is important, but not only. Not envisioned to replace existing publishing platforms, or organization catalogs. Also how do we </a:t>
            </a:r>
            <a:r>
              <a:rPr lang="en-US" b="1" baseline="0" dirty="0" smtClean="0"/>
              <a:t>capitalize on lessons learnt</a:t>
            </a:r>
            <a:r>
              <a:rPr lang="en-US" baseline="0" dirty="0" smtClean="0"/>
              <a:t> for strategic planning. </a:t>
            </a:r>
            <a:r>
              <a:rPr lang="en-US" dirty="0" smtClean="0"/>
              <a:t>Acknowledge M&amp;E</a:t>
            </a:r>
            <a:r>
              <a:rPr lang="en-US" baseline="0" dirty="0" smtClean="0"/>
              <a:t> lifecycle (from evaluation design , site selection, to monitoring, capacity building). Too many XLS worksheets to handle -&gt; data harmonization, poor quality insurance</a:t>
            </a:r>
            <a:endParaRPr lang="en-US" dirty="0" smtClean="0"/>
          </a:p>
        </p:txBody>
      </p:sp>
      <p:sp>
        <p:nvSpPr>
          <p:cNvPr id="4" name="Slide Number Placeholder 3"/>
          <p:cNvSpPr>
            <a:spLocks noGrp="1"/>
          </p:cNvSpPr>
          <p:nvPr>
            <p:ph type="sldNum" sz="quarter" idx="10"/>
          </p:nvPr>
        </p:nvSpPr>
        <p:spPr/>
        <p:txBody>
          <a:bodyPr/>
          <a:lstStyle/>
          <a:p>
            <a:fld id="{A85DB3CD-82CE-4D61-A55F-4B85DC44DBC7}" type="slidenum">
              <a:rPr lang="en-US" smtClean="0"/>
              <a:pPr/>
              <a:t>13</a:t>
            </a:fld>
            <a:endParaRPr lang="en-US"/>
          </a:p>
        </p:txBody>
      </p:sp>
    </p:spTree>
    <p:extLst>
      <p:ext uri="{BB962C8B-B14F-4D97-AF65-F5344CB8AC3E}">
        <p14:creationId xmlns:p14="http://schemas.microsoft.com/office/powerpoint/2010/main" val="28292629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Some principles explicit, some not. Not an ERP system, lightweight. Easy to deploy in the field, no strong dependence</a:t>
            </a:r>
            <a:r>
              <a:rPr lang="en-US" baseline="0" dirty="0" smtClean="0"/>
              <a:t> on Internet connectivity. </a:t>
            </a:r>
            <a:r>
              <a:rPr lang="en-US" dirty="0" smtClean="0"/>
              <a:t>Design principles to address previous challenges.</a:t>
            </a:r>
            <a:r>
              <a:rPr lang="en-US" baseline="0" dirty="0" smtClean="0"/>
              <a:t> Oddly didn’t start as a full-fledged M&amp;E engine.</a:t>
            </a:r>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14</a:t>
            </a:fld>
            <a:endParaRPr lang="en-US"/>
          </a:p>
        </p:txBody>
      </p:sp>
    </p:spTree>
    <p:extLst>
      <p:ext uri="{BB962C8B-B14F-4D97-AF65-F5344CB8AC3E}">
        <p14:creationId xmlns:p14="http://schemas.microsoft.com/office/powerpoint/2010/main" val="15729156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There were several steps in the geographical targeting process conducted by the M&amp;E team. The first step involved identification of the three sub-regional geographies that satisfied the criteria of high levels of poverty, high concentration of cereal-based farming systems, and low levels of productivity: the West African Guinea Savannah, Ethiopian Highlands, and maize- and rice-based systems of East and Southern Africa. The second step involved delineating geographical strata (or domains) within those larger areas, where each stratum was hypothesized to represent relatively uniform farming system, SI intervention, and impact pathway conditions or opportunities. The third step involved characterizing each of the strata in terms of the number of potential beneficiaries and other farming system, infrastructure, environmental and welfare-related variables that would help prioritize individual strata from an AR perspective (presuming it might not be practical or feasible to conduct research in all strata). The final step involved random selection of action research and control locations within priority domains. </a:t>
            </a:r>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15</a:t>
            </a:fld>
            <a:endParaRPr lang="en-US"/>
          </a:p>
        </p:txBody>
      </p:sp>
    </p:spTree>
    <p:extLst>
      <p:ext uri="{BB962C8B-B14F-4D97-AF65-F5344CB8AC3E}">
        <p14:creationId xmlns:p14="http://schemas.microsoft.com/office/powerpoint/2010/main" val="38250615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Feedback and suggestions welcome.</a:t>
            </a:r>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19</a:t>
            </a:fld>
            <a:endParaRPr lang="en-US"/>
          </a:p>
        </p:txBody>
      </p:sp>
    </p:spTree>
    <p:extLst>
      <p:ext uri="{BB962C8B-B14F-4D97-AF65-F5344CB8AC3E}">
        <p14:creationId xmlns:p14="http://schemas.microsoft.com/office/powerpoint/2010/main" val="21378067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Feedback and suggestions welcome.</a:t>
            </a:r>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20</a:t>
            </a:fld>
            <a:endParaRPr lang="en-US"/>
          </a:p>
        </p:txBody>
      </p:sp>
    </p:spTree>
    <p:extLst>
      <p:ext uri="{BB962C8B-B14F-4D97-AF65-F5344CB8AC3E}">
        <p14:creationId xmlns:p14="http://schemas.microsoft.com/office/powerpoint/2010/main" val="21378067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23</a:t>
            </a:fld>
            <a:endParaRPr lang="en-US"/>
          </a:p>
        </p:txBody>
      </p:sp>
    </p:spTree>
    <p:extLst>
      <p:ext uri="{BB962C8B-B14F-4D97-AF65-F5344CB8AC3E}">
        <p14:creationId xmlns:p14="http://schemas.microsoft.com/office/powerpoint/2010/main" val="28410271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ARPMT</a:t>
            </a:r>
            <a:r>
              <a:rPr lang="en-US" baseline="0" dirty="0" smtClean="0"/>
              <a:t> </a:t>
            </a:r>
            <a:r>
              <a:rPr lang="en-US" dirty="0" smtClean="0"/>
              <a:t>efforts part</a:t>
            </a:r>
            <a:r>
              <a:rPr lang="en-US" baseline="0" dirty="0" smtClean="0"/>
              <a:t> of a larger cross-donor push towards information sharing and learning</a:t>
            </a:r>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2</a:t>
            </a:fld>
            <a:endParaRPr lang="en-US"/>
          </a:p>
        </p:txBody>
      </p:sp>
    </p:spTree>
    <p:extLst>
      <p:ext uri="{BB962C8B-B14F-4D97-AF65-F5344CB8AC3E}">
        <p14:creationId xmlns:p14="http://schemas.microsoft.com/office/powerpoint/2010/main" val="26551387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4</a:t>
            </a:fld>
            <a:endParaRPr lang="en-US"/>
          </a:p>
        </p:txBody>
      </p:sp>
    </p:spTree>
    <p:extLst>
      <p:ext uri="{BB962C8B-B14F-4D97-AF65-F5344CB8AC3E}">
        <p14:creationId xmlns:p14="http://schemas.microsoft.com/office/powerpoint/2010/main" val="41845542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smtClean="0">
                <a:solidFill>
                  <a:schemeClr val="tx1"/>
                </a:solidFill>
                <a:effectLst/>
                <a:latin typeface="+mn-lt"/>
                <a:ea typeface="+mn-ea"/>
                <a:cs typeface="+mn-cs"/>
              </a:rPr>
              <a:t>4.5.2(2): Number of hectares under improved technologies or management practices as a result of USG assistance (RIA) (WOG)</a:t>
            </a:r>
            <a:r>
              <a:rPr lang="en-US" dirty="0" smtClean="0"/>
              <a:t> </a:t>
            </a:r>
          </a:p>
          <a:p>
            <a:r>
              <a:rPr lang="en-US" sz="1200" b="0" i="0" u="none" strike="noStrike" kern="1200" dirty="0" smtClean="0">
                <a:solidFill>
                  <a:schemeClr val="tx1"/>
                </a:solidFill>
                <a:effectLst/>
                <a:latin typeface="+mn-lt"/>
                <a:ea typeface="+mn-ea"/>
                <a:cs typeface="+mn-cs"/>
              </a:rPr>
              <a:t>4.5.2(5): Number of farmers and others who have applied new technologies or management practices as a result of USG assistance (RIA) (WOG)</a:t>
            </a:r>
            <a:r>
              <a:rPr lang="en-US" dirty="0" smtClean="0"/>
              <a:t> </a:t>
            </a:r>
          </a:p>
          <a:p>
            <a:r>
              <a:rPr lang="en-US" sz="1200" b="0" i="0" u="none" strike="noStrike" kern="1200" dirty="0" smtClean="0">
                <a:solidFill>
                  <a:schemeClr val="tx1"/>
                </a:solidFill>
                <a:effectLst/>
                <a:latin typeface="+mn-lt"/>
                <a:ea typeface="+mn-ea"/>
                <a:cs typeface="+mn-cs"/>
              </a:rPr>
              <a:t>4.5.2(7): Number of individuals who have received USG supported short-term agricultural sector productivity or food security training (RIA) (WOG)</a:t>
            </a:r>
            <a:r>
              <a:rPr lang="en-US" dirty="0" smtClean="0"/>
              <a:t> </a:t>
            </a:r>
          </a:p>
          <a:p>
            <a:r>
              <a:rPr lang="en-US" sz="1200" b="0" i="0" u="none" strike="noStrike" kern="1200" dirty="0" smtClean="0">
                <a:solidFill>
                  <a:schemeClr val="tx1"/>
                </a:solidFill>
                <a:effectLst/>
                <a:latin typeface="+mn-lt"/>
                <a:ea typeface="+mn-ea"/>
                <a:cs typeface="+mn-cs"/>
              </a:rPr>
              <a:t>4.5.2(11): Number of food security private enterprises (for profit), producers organizations, water users associations, women's groups, trade and business associations, and community-based organizations (CBOs) receiving USG assistance (RIA) (WOG)</a:t>
            </a:r>
            <a:r>
              <a:rPr lang="en-US" dirty="0" smtClean="0"/>
              <a:t> </a:t>
            </a:r>
          </a:p>
          <a:p>
            <a:r>
              <a:rPr lang="en-US" sz="1200" b="0" i="0" u="none" strike="noStrike" kern="1200" dirty="0" smtClean="0">
                <a:solidFill>
                  <a:schemeClr val="tx1"/>
                </a:solidFill>
                <a:effectLst/>
                <a:latin typeface="+mn-lt"/>
                <a:ea typeface="+mn-ea"/>
                <a:cs typeface="+mn-cs"/>
              </a:rPr>
              <a:t>4.5.2(12): Number of public-private partnerships formed as a result of FTF assistance (S)</a:t>
            </a:r>
            <a:r>
              <a:rPr lang="en-US" dirty="0" smtClean="0"/>
              <a:t> </a:t>
            </a:r>
          </a:p>
          <a:p>
            <a:r>
              <a:rPr lang="en-US" sz="1200" b="0" i="0" u="none" strike="noStrike" kern="1200" dirty="0" smtClean="0">
                <a:solidFill>
                  <a:schemeClr val="tx1"/>
                </a:solidFill>
                <a:effectLst/>
                <a:latin typeface="+mn-lt"/>
                <a:ea typeface="+mn-ea"/>
                <a:cs typeface="+mn-cs"/>
              </a:rPr>
              <a:t>4.5.2(27): Number of members of producer organizations and community based organizations receiving USG assistance (S)</a:t>
            </a:r>
            <a:r>
              <a:rPr lang="en-US" dirty="0" smtClean="0"/>
              <a:t> </a:t>
            </a:r>
          </a:p>
          <a:p>
            <a:r>
              <a:rPr lang="en-US" sz="1200" b="0" i="0" u="none" strike="noStrike" kern="1200" dirty="0" smtClean="0">
                <a:solidFill>
                  <a:schemeClr val="tx1"/>
                </a:solidFill>
                <a:effectLst/>
                <a:latin typeface="+mn-lt"/>
                <a:ea typeface="+mn-ea"/>
                <a:cs typeface="+mn-cs"/>
              </a:rPr>
              <a:t>4.5.2(39): Number of new technologies or management practices in one of the following phases of development: (Phase I/II/III) (S)</a:t>
            </a:r>
            <a:r>
              <a:rPr lang="en-US" dirty="0" smtClean="0"/>
              <a:t> </a:t>
            </a:r>
          </a:p>
          <a:p>
            <a:r>
              <a:rPr lang="en-US" sz="1200" b="0" i="0" u="none" strike="noStrike" kern="1200" dirty="0" smtClean="0">
                <a:solidFill>
                  <a:schemeClr val="tx1"/>
                </a:solidFill>
                <a:effectLst/>
                <a:latin typeface="+mn-lt"/>
                <a:ea typeface="+mn-ea"/>
                <a:cs typeface="+mn-cs"/>
              </a:rPr>
              <a:t>4.5.2(42): (4.5.2-28) Number of private enterprises (for profit), producers organizations, water users associations, women's groups, trade and business associations, and community-based organizations (CBOs) that applied new technologies or management </a:t>
            </a:r>
            <a:r>
              <a:rPr lang="en-US" sz="1200" b="0" i="0" u="none" strike="noStrike" kern="1200" dirty="0" err="1" smtClean="0">
                <a:solidFill>
                  <a:schemeClr val="tx1"/>
                </a:solidFill>
                <a:effectLst/>
                <a:latin typeface="+mn-lt"/>
                <a:ea typeface="+mn-ea"/>
                <a:cs typeface="+mn-cs"/>
              </a:rPr>
              <a:t>practicies</a:t>
            </a:r>
            <a:r>
              <a:rPr lang="en-US" sz="1200" b="0" i="0" u="none" strike="noStrike" kern="1200" dirty="0" smtClean="0">
                <a:solidFill>
                  <a:schemeClr val="tx1"/>
                </a:solidFill>
                <a:effectLst/>
                <a:latin typeface="+mn-lt"/>
                <a:ea typeface="+mn-ea"/>
                <a:cs typeface="+mn-cs"/>
              </a:rPr>
              <a:t> as a result of USG assistance (RIA) (WOG)</a:t>
            </a:r>
            <a:r>
              <a:rPr lang="en-US" dirty="0" smtClean="0"/>
              <a:t> </a:t>
            </a:r>
          </a:p>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5</a:t>
            </a:fld>
            <a:endParaRPr lang="en-US"/>
          </a:p>
        </p:txBody>
      </p:sp>
    </p:spTree>
    <p:extLst>
      <p:ext uri="{BB962C8B-B14F-4D97-AF65-F5344CB8AC3E}">
        <p14:creationId xmlns:p14="http://schemas.microsoft.com/office/powerpoint/2010/main" val="24601056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6</a:t>
            </a:fld>
            <a:endParaRPr lang="en-US"/>
          </a:p>
        </p:txBody>
      </p:sp>
    </p:spTree>
    <p:extLst>
      <p:ext uri="{BB962C8B-B14F-4D97-AF65-F5344CB8AC3E}">
        <p14:creationId xmlns:p14="http://schemas.microsoft.com/office/powerpoint/2010/main" val="3930135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7</a:t>
            </a:fld>
            <a:endParaRPr lang="en-US"/>
          </a:p>
        </p:txBody>
      </p:sp>
    </p:spTree>
    <p:extLst>
      <p:ext uri="{BB962C8B-B14F-4D97-AF65-F5344CB8AC3E}">
        <p14:creationId xmlns:p14="http://schemas.microsoft.com/office/powerpoint/2010/main" val="721781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8</a:t>
            </a:fld>
            <a:endParaRPr lang="en-US"/>
          </a:p>
        </p:txBody>
      </p:sp>
    </p:spTree>
    <p:extLst>
      <p:ext uri="{BB962C8B-B14F-4D97-AF65-F5344CB8AC3E}">
        <p14:creationId xmlns:p14="http://schemas.microsoft.com/office/powerpoint/2010/main" val="29114465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73163" y="1263650"/>
            <a:ext cx="4546600" cy="3411538"/>
          </a:xfrm>
        </p:spPr>
      </p:sp>
      <p:sp>
        <p:nvSpPr>
          <p:cNvPr id="3" name="Notes Placeholder 2"/>
          <p:cNvSpPr>
            <a:spLocks noGrp="1"/>
          </p:cNvSpPr>
          <p:nvPr>
            <p:ph type="body" idx="1"/>
          </p:nvPr>
        </p:nvSpPr>
        <p:spPr/>
        <p:txBody>
          <a:bodyPr/>
          <a:lstStyle/>
          <a:p>
            <a:r>
              <a:rPr lang="en-US" dirty="0" smtClean="0"/>
              <a:t>Culled from discussions with geneticist/breeder</a:t>
            </a:r>
            <a:r>
              <a:rPr lang="en-US" baseline="0" dirty="0" smtClean="0"/>
              <a:t> Macdonald Jumbo Bright (CIMMYT), on-the-ground research implementers and </a:t>
            </a:r>
            <a:r>
              <a:rPr lang="en-US" baseline="0" dirty="0" err="1" smtClean="0"/>
              <a:t>extensionists</a:t>
            </a:r>
            <a:r>
              <a:rPr lang="en-US" baseline="0" dirty="0" smtClean="0"/>
              <a:t>, and researcher Joseph </a:t>
            </a:r>
            <a:r>
              <a:rPr lang="en-US" baseline="0" dirty="0" err="1" smtClean="0"/>
              <a:t>Rusike</a:t>
            </a:r>
            <a:r>
              <a:rPr lang="en-US" baseline="0" dirty="0" smtClean="0"/>
              <a:t> (IITA). For the ‘mini-IE’, xxx.</a:t>
            </a:r>
            <a:endParaRPr lang="en-US" dirty="0"/>
          </a:p>
        </p:txBody>
      </p:sp>
      <p:sp>
        <p:nvSpPr>
          <p:cNvPr id="4" name="Slide Number Placeholder 3"/>
          <p:cNvSpPr>
            <a:spLocks noGrp="1"/>
          </p:cNvSpPr>
          <p:nvPr>
            <p:ph type="sldNum" sz="quarter" idx="10"/>
          </p:nvPr>
        </p:nvSpPr>
        <p:spPr/>
        <p:txBody>
          <a:bodyPr/>
          <a:lstStyle/>
          <a:p>
            <a:fld id="{86E106D0-2F59-430F-8D1C-46BC1E5E5FEC}" type="slidenum">
              <a:rPr lang="en-US" smtClean="0">
                <a:solidFill>
                  <a:prstClr val="black"/>
                </a:solidFill>
              </a:rPr>
              <a:pPr/>
              <a:t>11</a:t>
            </a:fld>
            <a:endParaRPr lang="en-US">
              <a:solidFill>
                <a:prstClr val="black"/>
              </a:solidFill>
            </a:endParaRPr>
          </a:p>
        </p:txBody>
      </p:sp>
    </p:spTree>
    <p:extLst>
      <p:ext uri="{BB962C8B-B14F-4D97-AF65-F5344CB8AC3E}">
        <p14:creationId xmlns:p14="http://schemas.microsoft.com/office/powerpoint/2010/main" val="4740420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light of challenges discussed earlier…</a:t>
            </a:r>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12</a:t>
            </a:fld>
            <a:endParaRPr lang="en-US"/>
          </a:p>
        </p:txBody>
      </p:sp>
    </p:spTree>
    <p:extLst>
      <p:ext uri="{BB962C8B-B14F-4D97-AF65-F5344CB8AC3E}">
        <p14:creationId xmlns:p14="http://schemas.microsoft.com/office/powerpoint/2010/main" val="329653276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10.png"/><Relationship Id="rId7" Type="http://schemas.openxmlformats.org/officeDocument/2006/relationships/image" Target="../media/image14.jpeg"/><Relationship Id="rId2" Type="http://schemas.openxmlformats.org/officeDocument/2006/relationships/image" Target="../media/image9.gif"/><Relationship Id="rId1" Type="http://schemas.openxmlformats.org/officeDocument/2006/relationships/slideMaster" Target="../slideMasters/slideMaster1.xml"/><Relationship Id="rId6" Type="http://schemas.openxmlformats.org/officeDocument/2006/relationships/image" Target="../media/image13.jpeg"/><Relationship Id="rId5" Type="http://schemas.openxmlformats.org/officeDocument/2006/relationships/image" Target="../media/image12.jpeg"/><Relationship Id="rId10" Type="http://schemas.openxmlformats.org/officeDocument/2006/relationships/image" Target="../media/image17.jpeg"/><Relationship Id="rId4" Type="http://schemas.openxmlformats.org/officeDocument/2006/relationships/image" Target="../media/image11.jpeg"/><Relationship Id="rId9" Type="http://schemas.openxmlformats.org/officeDocument/2006/relationships/image" Target="../media/image16.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grpSp>
        <p:nvGrpSpPr>
          <p:cNvPr id="5" name="Group 4"/>
          <p:cNvGrpSpPr/>
          <p:nvPr/>
        </p:nvGrpSpPr>
        <p:grpSpPr>
          <a:xfrm>
            <a:off x="2600326" y="5987973"/>
            <a:ext cx="3943348" cy="605913"/>
            <a:chOff x="2762252" y="6096000"/>
            <a:chExt cx="3943348" cy="605913"/>
          </a:xfrm>
        </p:grpSpPr>
        <p:pic>
          <p:nvPicPr>
            <p:cNvPr id="13" name="Picture 1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597440" y="6229915"/>
              <a:ext cx="1108160" cy="338083"/>
            </a:xfrm>
            <a:prstGeom prst="rect">
              <a:avLst/>
            </a:prstGeom>
          </p:spPr>
        </p:pic>
        <p:pic>
          <p:nvPicPr>
            <p:cNvPr id="17" name="Picture 1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657600" y="6276539"/>
              <a:ext cx="1561392" cy="244834"/>
            </a:xfrm>
            <a:prstGeom prst="rect">
              <a:avLst/>
            </a:prstGeom>
          </p:spPr>
        </p:pic>
        <p:pic>
          <p:nvPicPr>
            <p:cNvPr id="18" name="Picture 1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762252" y="6096000"/>
              <a:ext cx="511263" cy="605913"/>
            </a:xfrm>
            <a:prstGeom prst="rect">
              <a:avLst/>
            </a:prstGeom>
          </p:spPr>
        </p:pic>
      </p:grpSp>
      <p:sp>
        <p:nvSpPr>
          <p:cNvPr id="12" name="Text Placeholder 11"/>
          <p:cNvSpPr>
            <a:spLocks noGrp="1"/>
          </p:cNvSpPr>
          <p:nvPr>
            <p:ph type="body" sz="quarter" idx="12" hasCustomPrompt="1"/>
          </p:nvPr>
        </p:nvSpPr>
        <p:spPr>
          <a:xfrm>
            <a:off x="2130425" y="3581400"/>
            <a:ext cx="4575175" cy="1219200"/>
          </a:xfrm>
          <a:prstGeom prst="rect">
            <a:avLst/>
          </a:prstGeom>
        </p:spPr>
        <p:txBody>
          <a:bodyPr/>
          <a:lstStyle>
            <a:lvl1pPr marL="114300" indent="0" algn="ctr">
              <a:buNone/>
              <a:defRPr>
                <a:solidFill>
                  <a:schemeClr val="tx1">
                    <a:lumMod val="75000"/>
                    <a:lumOff val="25000"/>
                  </a:schemeClr>
                </a:solidFill>
              </a:defRPr>
            </a:lvl1pPr>
            <a:lvl2pPr marL="411480" indent="0">
              <a:buNone/>
              <a:defRPr/>
            </a:lvl2pPr>
            <a:lvl3pPr marL="777240" indent="0">
              <a:buNone/>
              <a:defRPr/>
            </a:lvl3pPr>
            <a:lvl4pPr marL="1051560" indent="0">
              <a:buNone/>
              <a:defRPr/>
            </a:lvl4pPr>
          </a:lstStyle>
          <a:p>
            <a:pPr lvl="0"/>
            <a:r>
              <a:rPr lang="en-US" dirty="0" smtClean="0"/>
              <a:t>Name(s) of presenter(s)</a:t>
            </a:r>
            <a:br>
              <a:rPr lang="en-US" dirty="0" smtClean="0"/>
            </a:br>
            <a:r>
              <a:rPr lang="en-US" dirty="0" smtClean="0"/>
              <a:t>Organizational affiliation</a:t>
            </a:r>
            <a:br>
              <a:rPr lang="en-US" dirty="0" smtClean="0"/>
            </a:br>
            <a:r>
              <a:rPr lang="en-US" dirty="0" smtClean="0"/>
              <a:t>Event name, place and dates</a:t>
            </a:r>
            <a:endParaRPr lang="en-US" dirty="0"/>
          </a:p>
        </p:txBody>
      </p:sp>
      <p:sp>
        <p:nvSpPr>
          <p:cNvPr id="2" name="Title 1"/>
          <p:cNvSpPr>
            <a:spLocks noGrp="1"/>
          </p:cNvSpPr>
          <p:nvPr>
            <p:ph type="title"/>
          </p:nvPr>
        </p:nvSpPr>
        <p:spPr>
          <a:xfrm>
            <a:off x="474662" y="1981200"/>
            <a:ext cx="7886700" cy="1325563"/>
          </a:xfrm>
          <a:prstGeom prst="rect">
            <a:avLst/>
          </a:prstGeom>
        </p:spPr>
        <p:txBody>
          <a:bodyPr/>
          <a:lstStyle>
            <a:lvl1pPr algn="ctr">
              <a:lnSpc>
                <a:spcPct val="90000"/>
              </a:lnSpc>
              <a:defRPr sz="4000">
                <a:solidFill>
                  <a:schemeClr val="tx1">
                    <a:lumMod val="75000"/>
                    <a:lumOff val="25000"/>
                  </a:schemeClr>
                </a:solidFill>
              </a:defRPr>
            </a:lvl1pPr>
          </a:lstStyle>
          <a:p>
            <a:r>
              <a:rPr lang="en-US" smtClean="0"/>
              <a:t>Click to edit Master title style</a:t>
            </a:r>
            <a:endParaRPr lang="en-US" dirty="0"/>
          </a:p>
        </p:txBody>
      </p:sp>
      <p:sp>
        <p:nvSpPr>
          <p:cNvPr id="4" name="Slide Number Placeholder 3"/>
          <p:cNvSpPr>
            <a:spLocks noGrp="1"/>
          </p:cNvSpPr>
          <p:nvPr>
            <p:ph type="sldNum" sz="quarter" idx="13"/>
          </p:nvPr>
        </p:nvSpPr>
        <p:spPr/>
        <p:txBody>
          <a:bodyPr/>
          <a:lstStyle>
            <a:lvl1pPr>
              <a:defRPr>
                <a:solidFill>
                  <a:schemeClr val="tx1">
                    <a:lumMod val="75000"/>
                    <a:lumOff val="25000"/>
                  </a:schemeClr>
                </a:solidFill>
              </a:defRPr>
            </a:lvl1pPr>
          </a:lstStyle>
          <a:p>
            <a:fld id="{47C198E2-3EBB-4273-84A1-D23D84FB3518}" type="slidenum">
              <a:rPr lang="en-US" smtClean="0"/>
              <a:pPr/>
              <a:t>‹#›</a:t>
            </a:fld>
            <a:endParaRPr lang="en-US" dirty="0"/>
          </a:p>
        </p:txBody>
      </p:sp>
    </p:spTree>
    <p:extLst>
      <p:ext uri="{BB962C8B-B14F-4D97-AF65-F5344CB8AC3E}">
        <p14:creationId xmlns:p14="http://schemas.microsoft.com/office/powerpoint/2010/main" val="189671842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lvl1pPr>
              <a:defRPr>
                <a:solidFill>
                  <a:schemeClr val="tx1">
                    <a:lumMod val="75000"/>
                    <a:lumOff val="25000"/>
                  </a:schemeClr>
                </a:solidFill>
              </a:defRPr>
            </a:lvl1pPr>
          </a:lstStyle>
          <a:p>
            <a:fld id="{47C198E2-3EBB-4273-84A1-D23D84FB3518}" type="slidenum">
              <a:rPr lang="en-US" smtClean="0"/>
              <a:pPr/>
              <a:t>‹#›</a:t>
            </a:fld>
            <a:endParaRPr lang="en-US" dirty="0"/>
          </a:p>
        </p:txBody>
      </p:sp>
      <p:sp>
        <p:nvSpPr>
          <p:cNvPr id="8" name="Title 1"/>
          <p:cNvSpPr>
            <a:spLocks noGrp="1"/>
          </p:cNvSpPr>
          <p:nvPr>
            <p:ph type="title"/>
          </p:nvPr>
        </p:nvSpPr>
        <p:spPr>
          <a:xfrm>
            <a:off x="457200" y="1295400"/>
            <a:ext cx="7886700" cy="1219200"/>
          </a:xfrm>
          <a:prstGeom prst="rect">
            <a:avLst/>
          </a:prstGeom>
        </p:spPr>
        <p:txBody>
          <a:bodyPr>
            <a:normAutofit/>
          </a:bodyPr>
          <a:lstStyle>
            <a:lvl1pPr>
              <a:lnSpc>
                <a:spcPct val="90000"/>
              </a:lnSpc>
              <a:defRPr sz="4000">
                <a:solidFill>
                  <a:schemeClr val="tx1">
                    <a:lumMod val="75000"/>
                    <a:lumOff val="25000"/>
                  </a:schemeClr>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3718665894"/>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Large Picture Right">
    <p:spTree>
      <p:nvGrpSpPr>
        <p:cNvPr id="1" name=""/>
        <p:cNvGrpSpPr/>
        <p:nvPr/>
      </p:nvGrpSpPr>
      <p:grpSpPr>
        <a:xfrm>
          <a:off x="0" y="0"/>
          <a:ext cx="0" cy="0"/>
          <a:chOff x="0" y="0"/>
          <a:chExt cx="0" cy="0"/>
        </a:xfrm>
      </p:grpSpPr>
      <p:sp>
        <p:nvSpPr>
          <p:cNvPr id="3" name="Picture Placeholder 2"/>
          <p:cNvSpPr>
            <a:spLocks noGrp="1"/>
          </p:cNvSpPr>
          <p:nvPr>
            <p:ph type="pic" sz="quarter" idx="14"/>
          </p:nvPr>
        </p:nvSpPr>
        <p:spPr>
          <a:xfrm>
            <a:off x="2743200" y="1295400"/>
            <a:ext cx="6172200" cy="5425440"/>
          </a:xfrm>
          <a:prstGeom prst="rect">
            <a:avLst/>
          </a:prstGeom>
          <a:effectLst>
            <a:outerShdw blurRad="50800" dist="38100" dir="2700000" algn="tl" rotWithShape="0">
              <a:prstClr val="black">
                <a:alpha val="40000"/>
              </a:prstClr>
            </a:outerShdw>
          </a:effectLst>
        </p:spPr>
        <p:txBody>
          <a:bodyPr/>
          <a:lstStyle>
            <a:lvl1pPr>
              <a:buClr>
                <a:srgbClr val="EC821C"/>
              </a:buClr>
              <a:defRPr/>
            </a:lvl1pPr>
          </a:lstStyle>
          <a:p>
            <a:endParaRPr lang="en-US" dirty="0"/>
          </a:p>
        </p:txBody>
      </p:sp>
      <p:sp>
        <p:nvSpPr>
          <p:cNvPr id="4" name="Slide Number Placeholder 3"/>
          <p:cNvSpPr>
            <a:spLocks noGrp="1"/>
          </p:cNvSpPr>
          <p:nvPr>
            <p:ph type="sldNum" sz="quarter" idx="13"/>
          </p:nvPr>
        </p:nvSpPr>
        <p:spPr>
          <a:xfrm>
            <a:off x="228600" y="6477000"/>
            <a:ext cx="609600" cy="243840"/>
          </a:xfrm>
        </p:spPr>
        <p:txBody>
          <a:bodyPr/>
          <a:lstStyle>
            <a:lvl1pPr algn="l">
              <a:defRPr>
                <a:solidFill>
                  <a:schemeClr val="tx1">
                    <a:lumMod val="75000"/>
                    <a:lumOff val="25000"/>
                  </a:schemeClr>
                </a:solidFill>
              </a:defRPr>
            </a:lvl1pPr>
          </a:lstStyle>
          <a:p>
            <a:fld id="{47C198E2-3EBB-4273-84A1-D23D84FB3518}" type="slidenum">
              <a:rPr lang="en-US" smtClean="0"/>
              <a:pPr/>
              <a:t>‹#›</a:t>
            </a:fld>
            <a:endParaRPr lang="en-US" dirty="0"/>
          </a:p>
        </p:txBody>
      </p:sp>
      <p:sp>
        <p:nvSpPr>
          <p:cNvPr id="8" name="Title 1"/>
          <p:cNvSpPr>
            <a:spLocks noGrp="1"/>
          </p:cNvSpPr>
          <p:nvPr>
            <p:ph type="title"/>
          </p:nvPr>
        </p:nvSpPr>
        <p:spPr>
          <a:xfrm>
            <a:off x="228600" y="1295400"/>
            <a:ext cx="2286000" cy="1905000"/>
          </a:xfrm>
          <a:prstGeom prst="rect">
            <a:avLst/>
          </a:prstGeom>
        </p:spPr>
        <p:txBody>
          <a:bodyPr anchor="b">
            <a:normAutofit/>
          </a:bodyPr>
          <a:lstStyle>
            <a:lvl1pPr>
              <a:lnSpc>
                <a:spcPct val="90000"/>
              </a:lnSpc>
              <a:defRPr sz="2800">
                <a:solidFill>
                  <a:schemeClr val="tx1">
                    <a:lumMod val="75000"/>
                    <a:lumOff val="25000"/>
                  </a:schemeClr>
                </a:solidFill>
              </a:defRPr>
            </a:lvl1pPr>
          </a:lstStyle>
          <a:p>
            <a:r>
              <a:rPr lang="en-US" dirty="0" smtClean="0"/>
              <a:t>Click to edit Master title style</a:t>
            </a:r>
            <a:endParaRPr lang="en-US" dirty="0"/>
          </a:p>
        </p:txBody>
      </p:sp>
      <p:sp>
        <p:nvSpPr>
          <p:cNvPr id="7" name="Text Placeholder 6"/>
          <p:cNvSpPr>
            <a:spLocks noGrp="1"/>
          </p:cNvSpPr>
          <p:nvPr>
            <p:ph type="body" sz="quarter" idx="15"/>
          </p:nvPr>
        </p:nvSpPr>
        <p:spPr>
          <a:xfrm>
            <a:off x="228600" y="3352800"/>
            <a:ext cx="2286000" cy="3368675"/>
          </a:xfrm>
          <a:prstGeom prst="rect">
            <a:avLst/>
          </a:prstGeom>
        </p:spPr>
        <p:txBody>
          <a:bodyPr/>
          <a:lstStyle>
            <a:lvl1pPr marL="6350" indent="0">
              <a:buClr>
                <a:srgbClr val="EC821C"/>
              </a:buClr>
              <a:buFontTx/>
              <a:buNone/>
              <a:defRPr sz="2000"/>
            </a:lvl1pPr>
            <a:lvl2pPr marL="166688" indent="0">
              <a:buClr>
                <a:srgbClr val="EC821C"/>
              </a:buClr>
              <a:buFontTx/>
              <a:buNone/>
              <a:defRPr sz="1800"/>
            </a:lvl2pPr>
            <a:lvl3pPr marL="339725" indent="0">
              <a:buClr>
                <a:srgbClr val="EC821C"/>
              </a:buClr>
              <a:buFontTx/>
              <a:buNone/>
              <a:defRPr sz="1600"/>
            </a:lvl3pPr>
            <a:lvl4pPr marL="623888" indent="0">
              <a:buClr>
                <a:srgbClr val="EC821C"/>
              </a:buClr>
              <a:buFontTx/>
              <a:buNone/>
              <a:defRPr sz="1400"/>
            </a:lvl4pPr>
            <a:lvl5pPr marL="868363" indent="0">
              <a:buClr>
                <a:srgbClr val="EC821C"/>
              </a:buClr>
              <a:buFontTx/>
              <a:buNone/>
              <a:defRPr sz="12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721750597"/>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address">
    <p:spTree>
      <p:nvGrpSpPr>
        <p:cNvPr id="1" name=""/>
        <p:cNvGrpSpPr/>
        <p:nvPr/>
      </p:nvGrpSpPr>
      <p:grpSpPr>
        <a:xfrm>
          <a:off x="0" y="0"/>
          <a:ext cx="0" cy="0"/>
          <a:chOff x="0" y="0"/>
          <a:chExt cx="0" cy="0"/>
        </a:xfrm>
      </p:grpSpPr>
      <p:pic>
        <p:nvPicPr>
          <p:cNvPr id="11" name="Picture 1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995533" y="4038600"/>
            <a:ext cx="1152934" cy="576467"/>
          </a:xfrm>
          <a:prstGeom prst="rect">
            <a:avLst/>
          </a:prstGeom>
        </p:spPr>
      </p:pic>
      <p:grpSp>
        <p:nvGrpSpPr>
          <p:cNvPr id="12" name="Group 11"/>
          <p:cNvGrpSpPr/>
          <p:nvPr/>
        </p:nvGrpSpPr>
        <p:grpSpPr>
          <a:xfrm>
            <a:off x="1568742" y="4827525"/>
            <a:ext cx="6006516" cy="1649475"/>
            <a:chOff x="713322" y="4566539"/>
            <a:chExt cx="7668678" cy="2105928"/>
          </a:xfrm>
        </p:grpSpPr>
        <p:grpSp>
          <p:nvGrpSpPr>
            <p:cNvPr id="13" name="Group 12"/>
            <p:cNvGrpSpPr/>
            <p:nvPr/>
          </p:nvGrpSpPr>
          <p:grpSpPr>
            <a:xfrm>
              <a:off x="713322" y="4566539"/>
              <a:ext cx="7668678" cy="810528"/>
              <a:chOff x="585261" y="4345594"/>
              <a:chExt cx="7668678" cy="810528"/>
            </a:xfrm>
          </p:grpSpPr>
          <p:pic>
            <p:nvPicPr>
              <p:cNvPr id="19" name="Picture 4" descr="C:\Users\Corporate Comms\Downloads\AfricaRice logo.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85261" y="4345594"/>
                <a:ext cx="855169" cy="810528"/>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9" descr="C:\Users\Corporate Comms\Downloads\AVRDC logo.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809251" y="4426268"/>
                <a:ext cx="2988101" cy="649181"/>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181600" y="4368776"/>
                <a:ext cx="1410119" cy="764165"/>
              </a:xfrm>
              <a:prstGeom prst="rect">
                <a:avLst/>
              </a:prstGeom>
            </p:spPr>
          </p:pic>
          <p:pic>
            <p:nvPicPr>
              <p:cNvPr id="22" name="Picture 2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086600" y="4363722"/>
                <a:ext cx="1167339" cy="774272"/>
              </a:xfrm>
              <a:prstGeom prst="rect">
                <a:avLst/>
              </a:prstGeom>
            </p:spPr>
          </p:pic>
        </p:grpSp>
        <p:grpSp>
          <p:nvGrpSpPr>
            <p:cNvPr id="14" name="Group 13"/>
            <p:cNvGrpSpPr/>
            <p:nvPr/>
          </p:nvGrpSpPr>
          <p:grpSpPr>
            <a:xfrm>
              <a:off x="1461561" y="5732528"/>
              <a:ext cx="6172200" cy="939939"/>
              <a:chOff x="685800" y="5702231"/>
              <a:chExt cx="6172200" cy="939939"/>
            </a:xfrm>
          </p:grpSpPr>
          <p:pic>
            <p:nvPicPr>
              <p:cNvPr id="15" name="Picture 14"/>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045339" y="5765870"/>
                <a:ext cx="812661" cy="812661"/>
              </a:xfrm>
              <a:prstGeom prst="rect">
                <a:avLst/>
              </a:prstGeom>
            </p:spPr>
          </p:pic>
          <p:pic>
            <p:nvPicPr>
              <p:cNvPr id="16" name="Picture 2" descr="C:\Users\Corporate Comms\Downloads\icrisat_logo.jpg"/>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a:off x="2743200" y="5867400"/>
                <a:ext cx="1925053" cy="609600"/>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685800" y="5702231"/>
                <a:ext cx="1728952" cy="939939"/>
              </a:xfrm>
              <a:prstGeom prst="rect">
                <a:avLst/>
              </a:prstGeom>
            </p:spPr>
          </p:pic>
          <p:pic>
            <p:nvPicPr>
              <p:cNvPr id="18" name="Picture 17"/>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5029200" y="5702231"/>
                <a:ext cx="604674" cy="939939"/>
              </a:xfrm>
              <a:prstGeom prst="rect">
                <a:avLst/>
              </a:prstGeom>
            </p:spPr>
          </p:pic>
        </p:grpSp>
      </p:grpSp>
      <p:sp>
        <p:nvSpPr>
          <p:cNvPr id="23" name="TextBox 22"/>
          <p:cNvSpPr txBox="1"/>
          <p:nvPr/>
        </p:nvSpPr>
        <p:spPr>
          <a:xfrm>
            <a:off x="1556801" y="2073295"/>
            <a:ext cx="6030398" cy="1508105"/>
          </a:xfrm>
          <a:prstGeom prst="rect">
            <a:avLst/>
          </a:prstGeom>
          <a:noFill/>
        </p:spPr>
        <p:txBody>
          <a:bodyPr wrap="square" rtlCol="0">
            <a:spAutoFit/>
          </a:bodyPr>
          <a:lstStyle/>
          <a:p>
            <a:pPr algn="ctr"/>
            <a:r>
              <a:rPr lang="en-US" sz="2400" i="1" dirty="0" smtClean="0">
                <a:solidFill>
                  <a:schemeClr val="tx1">
                    <a:lumMod val="75000"/>
                    <a:lumOff val="25000"/>
                  </a:schemeClr>
                </a:solidFill>
              </a:rPr>
              <a:t>Africa Research in Sustainable Intensification for the Next Generation</a:t>
            </a:r>
          </a:p>
          <a:p>
            <a:pPr algn="ctr"/>
            <a:r>
              <a:rPr lang="en-US" sz="4400" dirty="0" smtClean="0">
                <a:solidFill>
                  <a:schemeClr val="tx1">
                    <a:lumMod val="75000"/>
                    <a:lumOff val="25000"/>
                  </a:schemeClr>
                </a:solidFill>
              </a:rPr>
              <a:t>africa-rising.net</a:t>
            </a:r>
            <a:endParaRPr lang="en-US" sz="4400" b="1" i="1" dirty="0">
              <a:solidFill>
                <a:schemeClr val="tx1">
                  <a:lumMod val="75000"/>
                  <a:lumOff val="25000"/>
                </a:schemeClr>
              </a:solidFill>
            </a:endParaRPr>
          </a:p>
        </p:txBody>
      </p:sp>
    </p:spTree>
    <p:extLst>
      <p:ext uri="{BB962C8B-B14F-4D97-AF65-F5344CB8AC3E}">
        <p14:creationId xmlns:p14="http://schemas.microsoft.com/office/powerpoint/2010/main" val="113212265"/>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5E0EA28F-889D-4107-AD48-AEDC26A9790A}" type="datetimeFigureOut">
              <a:rPr lang="en-US" smtClean="0"/>
              <a:t>7/17/2014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E4D99195-287A-45F7-A11E-2449F0A908F5}" type="slidenum">
              <a:rPr lang="en-US" smtClean="0"/>
              <a:t>‹#›</a:t>
            </a:fld>
            <a:endParaRPr lang="en-US"/>
          </a:p>
        </p:txBody>
      </p:sp>
    </p:spTree>
    <p:extLst>
      <p:ext uri="{BB962C8B-B14F-4D97-AF65-F5344CB8AC3E}">
        <p14:creationId xmlns:p14="http://schemas.microsoft.com/office/powerpoint/2010/main" val="27267116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686800" y="6400800"/>
            <a:ext cx="685800" cy="396240"/>
          </a:xfrm>
        </p:spPr>
        <p:txBody>
          <a:bodyPr/>
          <a:lstStyle/>
          <a:p>
            <a:fld id="{47C198E2-3EBB-4273-84A1-D23D84FB3518}" type="slidenum">
              <a:rPr lang="en-US" smtClean="0"/>
              <a:pPr/>
              <a:t>‹#›</a:t>
            </a:fld>
            <a:endParaRPr lang="en-US" dirty="0"/>
          </a:p>
        </p:txBody>
      </p:sp>
      <p:sp>
        <p:nvSpPr>
          <p:cNvPr id="9" name="Text Placeholder 8"/>
          <p:cNvSpPr>
            <a:spLocks noGrp="1"/>
          </p:cNvSpPr>
          <p:nvPr>
            <p:ph type="body" sz="quarter" idx="12"/>
          </p:nvPr>
        </p:nvSpPr>
        <p:spPr>
          <a:xfrm>
            <a:off x="457200" y="2514600"/>
            <a:ext cx="7772400" cy="4038600"/>
          </a:xfrm>
          <a:prstGeom prst="rect">
            <a:avLst/>
          </a:prstGeom>
        </p:spPr>
        <p:txBody>
          <a:bodyPr/>
          <a:lstStyle>
            <a:lvl1pPr>
              <a:buClr>
                <a:srgbClr val="EC821C"/>
              </a:buClr>
              <a:defRPr sz="2800"/>
            </a:lvl1pPr>
            <a:lvl2pPr>
              <a:buClr>
                <a:srgbClr val="EC821C"/>
              </a:buClr>
              <a:defRPr sz="2800"/>
            </a:lvl2pPr>
            <a:lvl3pPr>
              <a:buClr>
                <a:srgbClr val="EC821C"/>
              </a:buClr>
              <a:defRPr sz="2400"/>
            </a:lvl3pPr>
            <a:lvl4pPr>
              <a:buClr>
                <a:srgbClr val="EC821C"/>
              </a:buClr>
              <a:defRPr sz="2000"/>
            </a:lvl4pPr>
            <a:lvl5pPr>
              <a:buClr>
                <a:srgbClr val="EC821C"/>
              </a:buCl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Text Placeholder 9"/>
          <p:cNvSpPr>
            <a:spLocks noGrp="1"/>
          </p:cNvSpPr>
          <p:nvPr>
            <p:ph type="body" sz="quarter" idx="11" hasCustomPrompt="1"/>
          </p:nvPr>
        </p:nvSpPr>
        <p:spPr>
          <a:xfrm>
            <a:off x="457200" y="1295400"/>
            <a:ext cx="7620000" cy="1143000"/>
          </a:xfrm>
          <a:prstGeom prst="rect">
            <a:avLst/>
          </a:prstGeom>
        </p:spPr>
        <p:txBody>
          <a:bodyPr/>
          <a:lstStyle>
            <a:lvl1pPr marL="114300" indent="0" algn="l">
              <a:buNone/>
              <a:defRPr sz="4800"/>
            </a:lvl1pPr>
          </a:lstStyle>
          <a:p>
            <a:pPr lvl="0"/>
            <a:r>
              <a:rPr lang="en-US" dirty="0" smtClean="0"/>
              <a:t>Title of presentation here</a:t>
            </a:r>
            <a:endParaRPr lang="en-US" dirty="0"/>
          </a:p>
        </p:txBody>
      </p:sp>
    </p:spTree>
    <p:extLst>
      <p:ext uri="{BB962C8B-B14F-4D97-AF65-F5344CB8AC3E}">
        <p14:creationId xmlns:p14="http://schemas.microsoft.com/office/powerpoint/2010/main" val="1775718864"/>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5E0EA28F-889D-4107-AD48-AEDC26A9790A}" type="datetimeFigureOut">
              <a:rPr lang="en-US" smtClean="0"/>
              <a:t>7/17/2014</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E4D99195-287A-45F7-A11E-2449F0A908F5}" type="slidenum">
              <a:rPr lang="en-US" smtClean="0"/>
              <a:t>‹#›</a:t>
            </a:fld>
            <a:endParaRPr lang="en-US"/>
          </a:p>
        </p:txBody>
      </p:sp>
    </p:spTree>
    <p:extLst>
      <p:ext uri="{BB962C8B-B14F-4D97-AF65-F5344CB8AC3E}">
        <p14:creationId xmlns:p14="http://schemas.microsoft.com/office/powerpoint/2010/main" val="28638423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lvl1pPr>
              <a:defRPr>
                <a:solidFill>
                  <a:schemeClr val="tx1">
                    <a:lumMod val="75000"/>
                    <a:lumOff val="25000"/>
                  </a:schemeClr>
                </a:solidFill>
              </a:defRPr>
            </a:lvl1pPr>
          </a:lstStyle>
          <a:p>
            <a:fld id="{47C198E2-3EBB-4273-84A1-D23D84FB3518}" type="slidenum">
              <a:rPr lang="en-US" smtClean="0"/>
              <a:pPr/>
              <a:t>‹#›</a:t>
            </a:fld>
            <a:endParaRPr lang="en-US" dirty="0"/>
          </a:p>
        </p:txBody>
      </p:sp>
    </p:spTree>
    <p:extLst>
      <p:ext uri="{BB962C8B-B14F-4D97-AF65-F5344CB8AC3E}">
        <p14:creationId xmlns:p14="http://schemas.microsoft.com/office/powerpoint/2010/main" val="20960911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ext content">
    <p:spTree>
      <p:nvGrpSpPr>
        <p:cNvPr id="1" name=""/>
        <p:cNvGrpSpPr/>
        <p:nvPr/>
      </p:nvGrpSpPr>
      <p:grpSpPr>
        <a:xfrm>
          <a:off x="0" y="0"/>
          <a:ext cx="0" cy="0"/>
          <a:chOff x="0" y="0"/>
          <a:chExt cx="0" cy="0"/>
        </a:xfrm>
      </p:grpSpPr>
      <p:sp>
        <p:nvSpPr>
          <p:cNvPr id="9" name="Text Placeholder 8"/>
          <p:cNvSpPr>
            <a:spLocks noGrp="1"/>
          </p:cNvSpPr>
          <p:nvPr>
            <p:ph type="body" sz="quarter" idx="12"/>
          </p:nvPr>
        </p:nvSpPr>
        <p:spPr>
          <a:xfrm>
            <a:off x="457200" y="2514600"/>
            <a:ext cx="7886700" cy="4038600"/>
          </a:xfrm>
          <a:prstGeom prst="rect">
            <a:avLst/>
          </a:prstGeom>
        </p:spPr>
        <p:txBody>
          <a:bodyPr>
            <a:normAutofit/>
          </a:bodyPr>
          <a:lstStyle>
            <a:lvl1pPr marL="457200" indent="-342900">
              <a:buClr>
                <a:srgbClr val="EC821C"/>
              </a:buClr>
              <a:defRPr sz="2400">
                <a:solidFill>
                  <a:schemeClr val="tx1">
                    <a:lumMod val="75000"/>
                    <a:lumOff val="25000"/>
                  </a:schemeClr>
                </a:solidFill>
              </a:defRPr>
            </a:lvl1pPr>
            <a:lvl2pPr marL="640080" indent="-228600">
              <a:buClr>
                <a:srgbClr val="EC821C"/>
              </a:buClr>
              <a:buFont typeface="Calibri" panose="020F0502020204030204" pitchFamily="34" charset="0"/>
              <a:buChar char="−"/>
              <a:defRPr sz="2000">
                <a:solidFill>
                  <a:schemeClr val="tx1">
                    <a:lumMod val="75000"/>
                    <a:lumOff val="25000"/>
                  </a:schemeClr>
                </a:solidFill>
              </a:defRPr>
            </a:lvl2pPr>
            <a:lvl3pPr>
              <a:buClr>
                <a:srgbClr val="EC821C"/>
              </a:buClr>
              <a:defRPr sz="1800">
                <a:solidFill>
                  <a:schemeClr val="tx1">
                    <a:lumMod val="75000"/>
                    <a:lumOff val="25000"/>
                  </a:schemeClr>
                </a:solidFill>
              </a:defRPr>
            </a:lvl3pPr>
            <a:lvl4pPr marL="1280160" indent="-228600">
              <a:buClr>
                <a:srgbClr val="EC821C"/>
              </a:buClr>
              <a:buFont typeface="Arial" panose="020B0604020202020204" pitchFamily="34" charset="0"/>
              <a:buChar char="•"/>
              <a:defRPr sz="1600">
                <a:solidFill>
                  <a:schemeClr val="tx1">
                    <a:lumMod val="75000"/>
                    <a:lumOff val="25000"/>
                  </a:schemeClr>
                </a:solidFill>
              </a:defRPr>
            </a:lvl4pPr>
            <a:lvl5pPr marL="1554480" indent="-228600">
              <a:buClr>
                <a:srgbClr val="EC821C"/>
              </a:buClr>
              <a:buFont typeface="Calibri" panose="020F0502020204030204" pitchFamily="34" charset="0"/>
              <a:buChar char="−"/>
              <a:defRPr sz="1400">
                <a:solidFill>
                  <a:schemeClr val="tx1">
                    <a:lumMod val="75000"/>
                    <a:lumOff val="2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1"/>
          <p:cNvSpPr>
            <a:spLocks noGrp="1"/>
          </p:cNvSpPr>
          <p:nvPr>
            <p:ph type="title"/>
          </p:nvPr>
        </p:nvSpPr>
        <p:spPr>
          <a:xfrm>
            <a:off x="457200" y="1295400"/>
            <a:ext cx="7886700" cy="1219200"/>
          </a:xfrm>
          <a:prstGeom prst="rect">
            <a:avLst/>
          </a:prstGeom>
        </p:spPr>
        <p:txBody>
          <a:bodyPr>
            <a:normAutofit/>
          </a:bodyPr>
          <a:lstStyle>
            <a:lvl1pPr>
              <a:lnSpc>
                <a:spcPct val="90000"/>
              </a:lnSpc>
              <a:defRPr sz="4000">
                <a:solidFill>
                  <a:schemeClr val="tx1">
                    <a:lumMod val="75000"/>
                    <a:lumOff val="25000"/>
                  </a:schemeClr>
                </a:solidFill>
              </a:defRPr>
            </a:lvl1pPr>
          </a:lstStyle>
          <a:p>
            <a:r>
              <a:rPr lang="en-US" dirty="0" smtClean="0"/>
              <a:t>Click to edit Master title style</a:t>
            </a:r>
            <a:endParaRPr lang="en-US" dirty="0"/>
          </a:p>
        </p:txBody>
      </p:sp>
      <p:sp>
        <p:nvSpPr>
          <p:cNvPr id="4" name="Slide Number Placeholder 3"/>
          <p:cNvSpPr>
            <a:spLocks noGrp="1"/>
          </p:cNvSpPr>
          <p:nvPr>
            <p:ph type="sldNum" sz="quarter" idx="13"/>
          </p:nvPr>
        </p:nvSpPr>
        <p:spPr/>
        <p:txBody>
          <a:bodyPr/>
          <a:lstStyle/>
          <a:p>
            <a:fld id="{47C198E2-3EBB-4273-84A1-D23D84FB3518}" type="slidenum">
              <a:rPr lang="en-US" smtClean="0"/>
              <a:pPr/>
              <a:t>‹#›</a:t>
            </a:fld>
            <a:endParaRPr lang="en-US" dirty="0"/>
          </a:p>
        </p:txBody>
      </p:sp>
    </p:spTree>
    <p:extLst>
      <p:ext uri="{BB962C8B-B14F-4D97-AF65-F5344CB8AC3E}">
        <p14:creationId xmlns:p14="http://schemas.microsoft.com/office/powerpoint/2010/main" val="56038434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ext Content - 2-col">
    <p:spTree>
      <p:nvGrpSpPr>
        <p:cNvPr id="1" name=""/>
        <p:cNvGrpSpPr/>
        <p:nvPr/>
      </p:nvGrpSpPr>
      <p:grpSpPr>
        <a:xfrm>
          <a:off x="0" y="0"/>
          <a:ext cx="0" cy="0"/>
          <a:chOff x="0" y="0"/>
          <a:chExt cx="0" cy="0"/>
        </a:xfrm>
      </p:grpSpPr>
      <p:sp>
        <p:nvSpPr>
          <p:cNvPr id="9" name="Text Placeholder 8"/>
          <p:cNvSpPr>
            <a:spLocks noGrp="1"/>
          </p:cNvSpPr>
          <p:nvPr>
            <p:ph type="body" sz="quarter" idx="12"/>
          </p:nvPr>
        </p:nvSpPr>
        <p:spPr>
          <a:xfrm>
            <a:off x="457200" y="2514600"/>
            <a:ext cx="7886700" cy="4038600"/>
          </a:xfrm>
          <a:prstGeom prst="rect">
            <a:avLst/>
          </a:prstGeom>
        </p:spPr>
        <p:txBody>
          <a:bodyPr numCol="2" spcCol="365760">
            <a:normAutofit/>
          </a:bodyPr>
          <a:lstStyle>
            <a:lvl1pPr marL="457200" indent="-342900">
              <a:buClr>
                <a:srgbClr val="EC821C"/>
              </a:buClr>
              <a:defRPr sz="2400">
                <a:solidFill>
                  <a:schemeClr val="tx1">
                    <a:lumMod val="75000"/>
                    <a:lumOff val="25000"/>
                  </a:schemeClr>
                </a:solidFill>
              </a:defRPr>
            </a:lvl1pPr>
            <a:lvl2pPr marL="640080" indent="-228600">
              <a:buClr>
                <a:srgbClr val="EC821C"/>
              </a:buClr>
              <a:buFont typeface="Calibri" panose="020F0502020204030204" pitchFamily="34" charset="0"/>
              <a:buChar char="−"/>
              <a:defRPr sz="2000">
                <a:solidFill>
                  <a:schemeClr val="tx1">
                    <a:lumMod val="75000"/>
                    <a:lumOff val="25000"/>
                  </a:schemeClr>
                </a:solidFill>
              </a:defRPr>
            </a:lvl2pPr>
            <a:lvl3pPr>
              <a:buClr>
                <a:srgbClr val="EC821C"/>
              </a:buClr>
              <a:defRPr sz="1800">
                <a:solidFill>
                  <a:schemeClr val="tx1">
                    <a:lumMod val="75000"/>
                    <a:lumOff val="25000"/>
                  </a:schemeClr>
                </a:solidFill>
              </a:defRPr>
            </a:lvl3pPr>
            <a:lvl4pPr marL="1280160" indent="-228600">
              <a:buClr>
                <a:srgbClr val="EC821C"/>
              </a:buClr>
              <a:buFont typeface="Arial" panose="020B0604020202020204" pitchFamily="34" charset="0"/>
              <a:buChar char="•"/>
              <a:defRPr sz="1600">
                <a:solidFill>
                  <a:schemeClr val="tx1">
                    <a:lumMod val="75000"/>
                    <a:lumOff val="25000"/>
                  </a:schemeClr>
                </a:solidFill>
              </a:defRPr>
            </a:lvl4pPr>
            <a:lvl5pPr marL="1554480" indent="-228600">
              <a:buClr>
                <a:srgbClr val="EC821C"/>
              </a:buClr>
              <a:buFont typeface="Calibri" panose="020F0502020204030204" pitchFamily="34" charset="0"/>
              <a:buChar char="−"/>
              <a:defRPr sz="1400">
                <a:solidFill>
                  <a:schemeClr val="tx1">
                    <a:lumMod val="75000"/>
                    <a:lumOff val="2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1"/>
          <p:cNvSpPr>
            <a:spLocks noGrp="1"/>
          </p:cNvSpPr>
          <p:nvPr>
            <p:ph type="title"/>
          </p:nvPr>
        </p:nvSpPr>
        <p:spPr>
          <a:xfrm>
            <a:off x="457200" y="1295400"/>
            <a:ext cx="7886700" cy="1219200"/>
          </a:xfrm>
          <a:prstGeom prst="rect">
            <a:avLst/>
          </a:prstGeom>
        </p:spPr>
        <p:txBody>
          <a:bodyPr>
            <a:normAutofit/>
          </a:bodyPr>
          <a:lstStyle>
            <a:lvl1pPr>
              <a:lnSpc>
                <a:spcPct val="90000"/>
              </a:lnSpc>
              <a:defRPr sz="4000">
                <a:solidFill>
                  <a:schemeClr val="tx1">
                    <a:lumMod val="75000"/>
                    <a:lumOff val="25000"/>
                  </a:schemeClr>
                </a:solidFill>
              </a:defRPr>
            </a:lvl1pPr>
          </a:lstStyle>
          <a:p>
            <a:r>
              <a:rPr lang="en-US" dirty="0" smtClean="0"/>
              <a:t>Click to edit Master title style</a:t>
            </a:r>
            <a:endParaRPr lang="en-US" dirty="0"/>
          </a:p>
        </p:txBody>
      </p:sp>
      <p:sp>
        <p:nvSpPr>
          <p:cNvPr id="4" name="Slide Number Placeholder 3"/>
          <p:cNvSpPr>
            <a:spLocks noGrp="1"/>
          </p:cNvSpPr>
          <p:nvPr>
            <p:ph type="sldNum" sz="quarter" idx="13"/>
          </p:nvPr>
        </p:nvSpPr>
        <p:spPr/>
        <p:txBody>
          <a:bodyPr/>
          <a:lstStyle/>
          <a:p>
            <a:fld id="{47C198E2-3EBB-4273-84A1-D23D84FB3518}" type="slidenum">
              <a:rPr lang="en-US" smtClean="0"/>
              <a:pPr/>
              <a:t>‹#›</a:t>
            </a:fld>
            <a:endParaRPr lang="en-US" dirty="0"/>
          </a:p>
        </p:txBody>
      </p:sp>
    </p:spTree>
    <p:extLst>
      <p:ext uri="{BB962C8B-B14F-4D97-AF65-F5344CB8AC3E}">
        <p14:creationId xmlns:p14="http://schemas.microsoft.com/office/powerpoint/2010/main" val="333441321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p:spTree>
      <p:nvGrpSpPr>
        <p:cNvPr id="1" name=""/>
        <p:cNvGrpSpPr/>
        <p:nvPr/>
      </p:nvGrpSpPr>
      <p:grpSpPr>
        <a:xfrm>
          <a:off x="0" y="0"/>
          <a:ext cx="0" cy="0"/>
          <a:chOff x="0" y="0"/>
          <a:chExt cx="0" cy="0"/>
        </a:xfrm>
      </p:grpSpPr>
      <p:sp>
        <p:nvSpPr>
          <p:cNvPr id="2" name="Title 1"/>
          <p:cNvSpPr>
            <a:spLocks noGrp="1"/>
          </p:cNvSpPr>
          <p:nvPr>
            <p:ph type="title"/>
          </p:nvPr>
        </p:nvSpPr>
        <p:spPr>
          <a:xfrm>
            <a:off x="1181100" y="2179637"/>
            <a:ext cx="6781800" cy="1325563"/>
          </a:xfrm>
          <a:prstGeom prst="rect">
            <a:avLst/>
          </a:prstGeom>
        </p:spPr>
        <p:txBody>
          <a:bodyPr/>
          <a:lstStyle>
            <a:lvl1pPr algn="ctr">
              <a:lnSpc>
                <a:spcPct val="90000"/>
              </a:lnSpc>
              <a:defRPr>
                <a:solidFill>
                  <a:schemeClr val="tx1">
                    <a:lumMod val="75000"/>
                    <a:lumOff val="25000"/>
                  </a:schemeClr>
                </a:solidFill>
              </a:defRPr>
            </a:lvl1pPr>
          </a:lstStyle>
          <a:p>
            <a:r>
              <a:rPr lang="en-US" dirty="0" smtClean="0"/>
              <a:t>Click to edit Master title style</a:t>
            </a:r>
            <a:endParaRPr lang="en-US" dirty="0"/>
          </a:p>
        </p:txBody>
      </p:sp>
      <p:sp>
        <p:nvSpPr>
          <p:cNvPr id="3" name="Slide Number Placeholder 2"/>
          <p:cNvSpPr>
            <a:spLocks noGrp="1"/>
          </p:cNvSpPr>
          <p:nvPr>
            <p:ph type="sldNum" sz="quarter" idx="10"/>
          </p:nvPr>
        </p:nvSpPr>
        <p:spPr/>
        <p:txBody>
          <a:bodyPr/>
          <a:lstStyle/>
          <a:p>
            <a:fld id="{47C198E2-3EBB-4273-84A1-D23D84FB3518}" type="slidenum">
              <a:rPr lang="en-US" smtClean="0"/>
              <a:pPr/>
              <a:t>‹#›</a:t>
            </a:fld>
            <a:endParaRPr lang="en-US" dirty="0"/>
          </a:p>
        </p:txBody>
      </p:sp>
      <p:sp>
        <p:nvSpPr>
          <p:cNvPr id="5" name="Text Placeholder 4"/>
          <p:cNvSpPr>
            <a:spLocks noGrp="1"/>
          </p:cNvSpPr>
          <p:nvPr>
            <p:ph type="body" sz="quarter" idx="11"/>
          </p:nvPr>
        </p:nvSpPr>
        <p:spPr>
          <a:xfrm>
            <a:off x="1181100" y="3657600"/>
            <a:ext cx="6781800" cy="1600200"/>
          </a:xfrm>
          <a:prstGeom prst="rect">
            <a:avLst/>
          </a:prstGeom>
        </p:spPr>
        <p:txBody>
          <a:bodyPr/>
          <a:lstStyle>
            <a:lvl1pPr marL="114300" indent="0" algn="ctr">
              <a:buFontTx/>
              <a:buNone/>
              <a:defRPr>
                <a:solidFill>
                  <a:schemeClr val="tx1">
                    <a:lumMod val="75000"/>
                    <a:lumOff val="25000"/>
                  </a:schemeClr>
                </a:solidFill>
              </a:defRPr>
            </a:lvl1pPr>
            <a:lvl2pPr marL="411480" indent="0">
              <a:buFontTx/>
              <a:buNone/>
              <a:defRPr/>
            </a:lvl2pPr>
            <a:lvl3pPr marL="777240" indent="0">
              <a:buFontTx/>
              <a:buNone/>
              <a:defRPr/>
            </a:lvl3pPr>
            <a:lvl4pPr marL="1051560" indent="0">
              <a:buFontTx/>
              <a:buNone/>
              <a:defRPr/>
            </a:lvl4pPr>
            <a:lvl5pPr marL="1325880" indent="0">
              <a:buFontTx/>
              <a:buNone/>
              <a:defRPr/>
            </a:lvl5pPr>
          </a:lstStyle>
          <a:p>
            <a:pPr lvl="0"/>
            <a:r>
              <a:rPr lang="en-US" dirty="0" smtClean="0"/>
              <a:t>Click to edit Master text styles</a:t>
            </a:r>
          </a:p>
        </p:txBody>
      </p:sp>
      <p:cxnSp>
        <p:nvCxnSpPr>
          <p:cNvPr id="7" name="Straight Connector 6"/>
          <p:cNvCxnSpPr/>
          <p:nvPr userDrawn="1"/>
        </p:nvCxnSpPr>
        <p:spPr>
          <a:xfrm>
            <a:off x="1181100" y="3505200"/>
            <a:ext cx="6781800" cy="0"/>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94780795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icture right">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4876801" y="1189037"/>
            <a:ext cx="4267200" cy="5668963"/>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w="57150">
            <a:solidFill>
              <a:srgbClr val="EC821C"/>
            </a:solidFill>
            <a:miter lim="800000"/>
          </a:ln>
        </p:spPr>
        <p:txBody>
          <a:bodyPr/>
          <a:lstStyle>
            <a:lvl1pPr>
              <a:defRPr lang="en-US" dirty="0">
                <a:solidFill>
                  <a:schemeClr val="bg1"/>
                </a:solidFill>
              </a:defRPr>
            </a:lvl1pPr>
          </a:lstStyle>
          <a:p>
            <a:pPr marL="114300" lvl="0" indent="0">
              <a:buFontTx/>
              <a:buNone/>
            </a:pPr>
            <a:r>
              <a:rPr lang="en-US" dirty="0" smtClean="0"/>
              <a:t>Click icon to add picture</a:t>
            </a:r>
            <a:endParaRPr lang="en-US" dirty="0"/>
          </a:p>
        </p:txBody>
      </p:sp>
      <p:sp>
        <p:nvSpPr>
          <p:cNvPr id="5" name="Text Placeholder 4"/>
          <p:cNvSpPr>
            <a:spLocks noGrp="1"/>
          </p:cNvSpPr>
          <p:nvPr>
            <p:ph type="body" sz="quarter" idx="11"/>
          </p:nvPr>
        </p:nvSpPr>
        <p:spPr>
          <a:xfrm>
            <a:off x="457200" y="2895600"/>
            <a:ext cx="4038600" cy="3810000"/>
          </a:xfrm>
          <a:prstGeom prst="rect">
            <a:avLst/>
          </a:prstGeom>
        </p:spPr>
        <p:txBody>
          <a:bodyPr>
            <a:normAutofit/>
          </a:bodyPr>
          <a:lstStyle>
            <a:lvl1pPr marL="228600" indent="-228600">
              <a:buClr>
                <a:srgbClr val="EC821C"/>
              </a:buClr>
              <a:defRPr>
                <a:solidFill>
                  <a:schemeClr val="tx1">
                    <a:lumMod val="75000"/>
                    <a:lumOff val="25000"/>
                  </a:schemeClr>
                </a:solidFill>
              </a:defRPr>
            </a:lvl1pPr>
            <a:lvl2pPr marL="640080" indent="-228600">
              <a:buClr>
                <a:srgbClr val="EC821C"/>
              </a:buClr>
              <a:buFont typeface="Calibri" panose="020F0502020204030204" pitchFamily="34" charset="0"/>
              <a:buChar char="−"/>
              <a:defRPr>
                <a:solidFill>
                  <a:schemeClr val="tx1">
                    <a:lumMod val="75000"/>
                    <a:lumOff val="25000"/>
                  </a:schemeClr>
                </a:solidFill>
              </a:defRPr>
            </a:lvl2pPr>
            <a:lvl3pPr>
              <a:buClr>
                <a:srgbClr val="EC821C"/>
              </a:buClr>
              <a:defRPr>
                <a:solidFill>
                  <a:schemeClr val="tx1">
                    <a:lumMod val="75000"/>
                    <a:lumOff val="25000"/>
                  </a:schemeClr>
                </a:solidFill>
              </a:defRPr>
            </a:lvl3pPr>
            <a:lvl4pPr marL="1280160" indent="-228600">
              <a:buClr>
                <a:srgbClr val="EC821C"/>
              </a:buClr>
              <a:buFont typeface="Arial" panose="020B0604020202020204" pitchFamily="34" charset="0"/>
              <a:buChar char="•"/>
              <a:defRPr>
                <a:solidFill>
                  <a:schemeClr val="tx1">
                    <a:lumMod val="75000"/>
                    <a:lumOff val="25000"/>
                  </a:schemeClr>
                </a:solidFill>
              </a:defRPr>
            </a:lvl4pPr>
            <a:lvl5pPr>
              <a:buClr>
                <a:srgbClr val="EC821C"/>
              </a:buClr>
              <a:defRPr>
                <a:solidFill>
                  <a:schemeClr val="tx1">
                    <a:lumMod val="75000"/>
                    <a:lumOff val="2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a:xfrm>
            <a:off x="457200" y="6477000"/>
            <a:ext cx="609600" cy="243840"/>
          </a:xfrm>
        </p:spPr>
        <p:txBody>
          <a:bodyPr/>
          <a:lstStyle>
            <a:lvl1pPr algn="l">
              <a:defRPr/>
            </a:lvl1pPr>
          </a:lstStyle>
          <a:p>
            <a:fld id="{47C198E2-3EBB-4273-84A1-D23D84FB3518}" type="slidenum">
              <a:rPr lang="en-US" smtClean="0"/>
              <a:pPr/>
              <a:t>‹#›</a:t>
            </a:fld>
            <a:endParaRPr lang="en-US" dirty="0"/>
          </a:p>
        </p:txBody>
      </p:sp>
      <p:sp>
        <p:nvSpPr>
          <p:cNvPr id="7" name="Title 1"/>
          <p:cNvSpPr>
            <a:spLocks noGrp="1"/>
          </p:cNvSpPr>
          <p:nvPr>
            <p:ph type="title"/>
          </p:nvPr>
        </p:nvSpPr>
        <p:spPr>
          <a:xfrm>
            <a:off x="457200" y="1371600"/>
            <a:ext cx="4038600" cy="1371600"/>
          </a:xfrm>
          <a:prstGeom prst="rect">
            <a:avLst/>
          </a:prstGeom>
        </p:spPr>
        <p:txBody>
          <a:bodyPr>
            <a:normAutofit/>
          </a:bodyPr>
          <a:lstStyle>
            <a:lvl1pPr>
              <a:lnSpc>
                <a:spcPct val="90000"/>
              </a:lnSpc>
              <a:defRPr sz="3200">
                <a:solidFill>
                  <a:schemeClr val="tx1">
                    <a:lumMod val="75000"/>
                    <a:lumOff val="25000"/>
                  </a:schemeClr>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366334215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icture left">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0" y="1676400"/>
            <a:ext cx="4267200" cy="5181600"/>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w="57150">
            <a:solidFill>
              <a:srgbClr val="EC821C"/>
            </a:solidFill>
            <a:miter lim="800000"/>
          </a:ln>
        </p:spPr>
        <p:txBody>
          <a:bodyPr/>
          <a:lstStyle>
            <a:lvl1pPr>
              <a:defRPr lang="en-US" dirty="0">
                <a:solidFill>
                  <a:schemeClr val="bg1"/>
                </a:solidFill>
              </a:defRPr>
            </a:lvl1pPr>
          </a:lstStyle>
          <a:p>
            <a:pPr marL="114300" lvl="0" indent="0">
              <a:buFontTx/>
              <a:buNone/>
            </a:pPr>
            <a:r>
              <a:rPr lang="en-US" dirty="0" smtClean="0"/>
              <a:t>Click icon to add picture</a:t>
            </a:r>
            <a:endParaRPr lang="en-US" dirty="0"/>
          </a:p>
        </p:txBody>
      </p:sp>
      <p:sp>
        <p:nvSpPr>
          <p:cNvPr id="6" name="Slide Number Placeholder 5"/>
          <p:cNvSpPr>
            <a:spLocks noGrp="1"/>
          </p:cNvSpPr>
          <p:nvPr>
            <p:ph type="sldNum" sz="quarter" idx="12"/>
          </p:nvPr>
        </p:nvSpPr>
        <p:spPr>
          <a:xfrm>
            <a:off x="8077200" y="6477000"/>
            <a:ext cx="609600" cy="243840"/>
          </a:xfrm>
        </p:spPr>
        <p:txBody>
          <a:bodyPr/>
          <a:lstStyle>
            <a:lvl1pPr algn="r">
              <a:defRPr>
                <a:solidFill>
                  <a:srgbClr val="292929"/>
                </a:solidFill>
              </a:defRPr>
            </a:lvl1pPr>
          </a:lstStyle>
          <a:p>
            <a:fld id="{47C198E2-3EBB-4273-84A1-D23D84FB3518}" type="slidenum">
              <a:rPr lang="en-US" smtClean="0"/>
              <a:pPr/>
              <a:t>‹#›</a:t>
            </a:fld>
            <a:endParaRPr lang="en-US" dirty="0"/>
          </a:p>
        </p:txBody>
      </p:sp>
      <p:sp>
        <p:nvSpPr>
          <p:cNvPr id="8" name="Text Placeholder 4"/>
          <p:cNvSpPr>
            <a:spLocks noGrp="1"/>
          </p:cNvSpPr>
          <p:nvPr>
            <p:ph type="body" sz="quarter" idx="11"/>
          </p:nvPr>
        </p:nvSpPr>
        <p:spPr>
          <a:xfrm>
            <a:off x="4648200" y="2895600"/>
            <a:ext cx="4038600" cy="3810000"/>
          </a:xfrm>
          <a:prstGeom prst="rect">
            <a:avLst/>
          </a:prstGeom>
        </p:spPr>
        <p:txBody>
          <a:bodyPr>
            <a:normAutofit/>
          </a:bodyPr>
          <a:lstStyle>
            <a:lvl1pPr>
              <a:buClr>
                <a:srgbClr val="EC821C"/>
              </a:buClr>
              <a:defRPr>
                <a:solidFill>
                  <a:schemeClr val="tx1">
                    <a:lumMod val="75000"/>
                    <a:lumOff val="25000"/>
                  </a:schemeClr>
                </a:solidFill>
              </a:defRPr>
            </a:lvl1pPr>
            <a:lvl2pPr marL="640080" indent="-228600">
              <a:buClr>
                <a:srgbClr val="EC821C"/>
              </a:buClr>
              <a:buFont typeface="Calibri" panose="020F0502020204030204" pitchFamily="34" charset="0"/>
              <a:buChar char="−"/>
              <a:defRPr>
                <a:solidFill>
                  <a:schemeClr val="tx1">
                    <a:lumMod val="75000"/>
                    <a:lumOff val="25000"/>
                  </a:schemeClr>
                </a:solidFill>
              </a:defRPr>
            </a:lvl2pPr>
            <a:lvl3pPr>
              <a:buClr>
                <a:srgbClr val="EC821C"/>
              </a:buClr>
              <a:defRPr>
                <a:solidFill>
                  <a:schemeClr val="tx1">
                    <a:lumMod val="75000"/>
                    <a:lumOff val="25000"/>
                  </a:schemeClr>
                </a:solidFill>
              </a:defRPr>
            </a:lvl3pPr>
            <a:lvl4pPr marL="1280160" indent="-228600">
              <a:buClr>
                <a:srgbClr val="EC821C"/>
              </a:buClr>
              <a:buFont typeface="Arial" panose="020B0604020202020204" pitchFamily="34" charset="0"/>
              <a:buChar char="•"/>
              <a:defRPr>
                <a:solidFill>
                  <a:schemeClr val="tx1">
                    <a:lumMod val="75000"/>
                    <a:lumOff val="25000"/>
                  </a:schemeClr>
                </a:solidFill>
              </a:defRPr>
            </a:lvl4pPr>
            <a:lvl5pPr>
              <a:buClr>
                <a:srgbClr val="EC821C"/>
              </a:buClr>
              <a:defRPr>
                <a:solidFill>
                  <a:schemeClr val="tx1">
                    <a:lumMod val="75000"/>
                    <a:lumOff val="2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1"/>
          <p:cNvSpPr>
            <a:spLocks noGrp="1"/>
          </p:cNvSpPr>
          <p:nvPr>
            <p:ph type="title"/>
          </p:nvPr>
        </p:nvSpPr>
        <p:spPr>
          <a:xfrm>
            <a:off x="4648200" y="1371600"/>
            <a:ext cx="4038600" cy="1371600"/>
          </a:xfrm>
          <a:prstGeom prst="rect">
            <a:avLst/>
          </a:prstGeom>
        </p:spPr>
        <p:txBody>
          <a:bodyPr>
            <a:normAutofit/>
          </a:bodyPr>
          <a:lstStyle>
            <a:lvl1pPr>
              <a:lnSpc>
                <a:spcPct val="90000"/>
              </a:lnSpc>
              <a:defRPr sz="3200">
                <a:solidFill>
                  <a:schemeClr val="tx1">
                    <a:lumMod val="75000"/>
                    <a:lumOff val="25000"/>
                  </a:schemeClr>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366477318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Graph">
    <p:spTree>
      <p:nvGrpSpPr>
        <p:cNvPr id="1" name=""/>
        <p:cNvGrpSpPr/>
        <p:nvPr/>
      </p:nvGrpSpPr>
      <p:grpSpPr>
        <a:xfrm>
          <a:off x="0" y="0"/>
          <a:ext cx="0" cy="0"/>
          <a:chOff x="0" y="0"/>
          <a:chExt cx="0" cy="0"/>
        </a:xfrm>
      </p:grpSpPr>
      <p:sp>
        <p:nvSpPr>
          <p:cNvPr id="5" name="Chart Placeholder 4"/>
          <p:cNvSpPr>
            <a:spLocks noGrp="1"/>
          </p:cNvSpPr>
          <p:nvPr>
            <p:ph type="chart" sz="quarter" idx="11" hasCustomPrompt="1"/>
          </p:nvPr>
        </p:nvSpPr>
        <p:spPr>
          <a:xfrm>
            <a:off x="457200" y="2514600"/>
            <a:ext cx="7886700" cy="3810000"/>
          </a:xfrm>
          <a:prstGeom prst="rect">
            <a:avLst/>
          </a:prstGeom>
          <a:blipFill>
            <a:blip r:embed="rId2" cstate="print"/>
            <a:stretch>
              <a:fillRect/>
            </a:stretch>
          </a:blipFill>
        </p:spPr>
        <p:txBody>
          <a:bodyPr/>
          <a:lstStyle>
            <a:lvl1pPr marL="114300" indent="0">
              <a:buNone/>
              <a:defRPr>
                <a:solidFill>
                  <a:schemeClr val="tx1">
                    <a:lumMod val="75000"/>
                    <a:lumOff val="25000"/>
                  </a:schemeClr>
                </a:solidFill>
              </a:defRPr>
            </a:lvl1pPr>
          </a:lstStyle>
          <a:p>
            <a:r>
              <a:rPr lang="en-US" dirty="0" smtClean="0"/>
              <a:t> </a:t>
            </a:r>
            <a:endParaRPr lang="en-US" dirty="0"/>
          </a:p>
        </p:txBody>
      </p:sp>
      <p:sp>
        <p:nvSpPr>
          <p:cNvPr id="4" name="Slide Number Placeholder 3"/>
          <p:cNvSpPr>
            <a:spLocks noGrp="1"/>
          </p:cNvSpPr>
          <p:nvPr>
            <p:ph type="sldNum" sz="quarter" idx="13"/>
          </p:nvPr>
        </p:nvSpPr>
        <p:spPr>
          <a:xfrm>
            <a:off x="8305800" y="6324600"/>
            <a:ext cx="609600" cy="396240"/>
          </a:xfrm>
        </p:spPr>
        <p:txBody>
          <a:bodyPr/>
          <a:lstStyle/>
          <a:p>
            <a:fld id="{47C198E2-3EBB-4273-84A1-D23D84FB3518}" type="slidenum">
              <a:rPr lang="en-US" smtClean="0"/>
              <a:pPr/>
              <a:t>‹#›</a:t>
            </a:fld>
            <a:endParaRPr lang="en-US" dirty="0"/>
          </a:p>
        </p:txBody>
      </p:sp>
      <p:sp>
        <p:nvSpPr>
          <p:cNvPr id="7" name="Title 1"/>
          <p:cNvSpPr>
            <a:spLocks noGrp="1"/>
          </p:cNvSpPr>
          <p:nvPr>
            <p:ph type="title"/>
          </p:nvPr>
        </p:nvSpPr>
        <p:spPr>
          <a:xfrm>
            <a:off x="457200" y="1295400"/>
            <a:ext cx="7886700" cy="1219200"/>
          </a:xfrm>
          <a:prstGeom prst="rect">
            <a:avLst/>
          </a:prstGeom>
        </p:spPr>
        <p:txBody>
          <a:bodyPr>
            <a:normAutofit/>
          </a:bodyPr>
          <a:lstStyle>
            <a:lvl1pPr>
              <a:lnSpc>
                <a:spcPct val="90000"/>
              </a:lnSpc>
              <a:defRPr sz="4000">
                <a:solidFill>
                  <a:schemeClr val="tx1">
                    <a:lumMod val="75000"/>
                    <a:lumOff val="25000"/>
                  </a:schemeClr>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93931948"/>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5" name="Table Placeholder 4"/>
          <p:cNvSpPr>
            <a:spLocks noGrp="1"/>
          </p:cNvSpPr>
          <p:nvPr>
            <p:ph type="tbl" sz="quarter" idx="12"/>
          </p:nvPr>
        </p:nvSpPr>
        <p:spPr>
          <a:xfrm>
            <a:off x="457200" y="2514600"/>
            <a:ext cx="7886700" cy="3886200"/>
          </a:xfrm>
          <a:prstGeom prst="rect">
            <a:avLst/>
          </a:prstGeom>
        </p:spPr>
        <p:txBody>
          <a:bodyPr>
            <a:normAutofit/>
          </a:bodyPr>
          <a:lstStyle>
            <a:lvl1pPr>
              <a:defRPr>
                <a:solidFill>
                  <a:schemeClr val="tx1">
                    <a:lumMod val="75000"/>
                    <a:lumOff val="25000"/>
                  </a:schemeClr>
                </a:solidFill>
              </a:defRPr>
            </a:lvl1pPr>
          </a:lstStyle>
          <a:p>
            <a:r>
              <a:rPr lang="en-US" smtClean="0"/>
              <a:t>Click icon to add table</a:t>
            </a:r>
            <a:endParaRPr lang="en-US" dirty="0"/>
          </a:p>
        </p:txBody>
      </p:sp>
      <p:sp>
        <p:nvSpPr>
          <p:cNvPr id="4" name="Slide Number Placeholder 3"/>
          <p:cNvSpPr>
            <a:spLocks noGrp="1"/>
          </p:cNvSpPr>
          <p:nvPr>
            <p:ph type="sldNum" sz="quarter" idx="13"/>
          </p:nvPr>
        </p:nvSpPr>
        <p:spPr/>
        <p:txBody>
          <a:bodyPr/>
          <a:lstStyle>
            <a:lvl1pPr>
              <a:defRPr>
                <a:solidFill>
                  <a:schemeClr val="tx1">
                    <a:lumMod val="75000"/>
                    <a:lumOff val="25000"/>
                  </a:schemeClr>
                </a:solidFill>
              </a:defRPr>
            </a:lvl1pPr>
          </a:lstStyle>
          <a:p>
            <a:fld id="{47C198E2-3EBB-4273-84A1-D23D84FB3518}" type="slidenum">
              <a:rPr lang="en-US" smtClean="0"/>
              <a:pPr/>
              <a:t>‹#›</a:t>
            </a:fld>
            <a:endParaRPr lang="en-US" dirty="0"/>
          </a:p>
        </p:txBody>
      </p:sp>
      <p:sp>
        <p:nvSpPr>
          <p:cNvPr id="8" name="Title 1"/>
          <p:cNvSpPr>
            <a:spLocks noGrp="1"/>
          </p:cNvSpPr>
          <p:nvPr>
            <p:ph type="title"/>
          </p:nvPr>
        </p:nvSpPr>
        <p:spPr>
          <a:xfrm>
            <a:off x="457200" y="1295400"/>
            <a:ext cx="7886700" cy="1219200"/>
          </a:xfrm>
          <a:prstGeom prst="rect">
            <a:avLst/>
          </a:prstGeom>
        </p:spPr>
        <p:txBody>
          <a:bodyPr>
            <a:normAutofit/>
          </a:bodyPr>
          <a:lstStyle>
            <a:lvl1pPr>
              <a:lnSpc>
                <a:spcPct val="90000"/>
              </a:lnSpc>
              <a:defRPr sz="4000">
                <a:solidFill>
                  <a:schemeClr val="tx1">
                    <a:lumMod val="75000"/>
                    <a:lumOff val="25000"/>
                  </a:schemeClr>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129368706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3" name="Slide Number Placeholder 5"/>
          <p:cNvSpPr>
            <a:spLocks noGrp="1"/>
          </p:cNvSpPr>
          <p:nvPr>
            <p:ph type="sldNum" sz="quarter" idx="4"/>
          </p:nvPr>
        </p:nvSpPr>
        <p:spPr>
          <a:xfrm>
            <a:off x="8305800" y="6477000"/>
            <a:ext cx="609600" cy="243840"/>
          </a:xfrm>
          <a:prstGeom prst="bracketPair">
            <a:avLst>
              <a:gd name="adj" fmla="val 18711"/>
            </a:avLst>
          </a:prstGeom>
        </p:spPr>
        <p:txBody>
          <a:bodyPr/>
          <a:lstStyle>
            <a:lvl1pPr algn="r">
              <a:defRPr sz="1400"/>
            </a:lvl1pPr>
          </a:lstStyle>
          <a:p>
            <a:fld id="{47C198E2-3EBB-4273-84A1-D23D84FB3518}" type="slidenum">
              <a:rPr lang="en-US" smtClean="0"/>
              <a:pPr/>
              <a:t>‹#›</a:t>
            </a:fld>
            <a:endParaRPr lang="en-US" dirty="0"/>
          </a:p>
        </p:txBody>
      </p:sp>
      <p:pic>
        <p:nvPicPr>
          <p:cNvPr id="2" name="Picture 1"/>
          <p:cNvPicPr>
            <a:picLocks noChangeAspect="1"/>
          </p:cNvPicPr>
          <p:nvPr/>
        </p:nvPicPr>
        <p:blipFill>
          <a:blip r:embed="rId17"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0" y="-58930"/>
            <a:ext cx="9144000" cy="1354330"/>
          </a:xfrm>
          <a:prstGeom prst="rect">
            <a:avLst/>
          </a:prstGeom>
        </p:spPr>
      </p:pic>
    </p:spTree>
    <p:extLst>
      <p:ext uri="{BB962C8B-B14F-4D97-AF65-F5344CB8AC3E}">
        <p14:creationId xmlns:p14="http://schemas.microsoft.com/office/powerpoint/2010/main" val="214775996"/>
      </p:ext>
    </p:extLst>
  </p:cSld>
  <p:clrMap bg1="lt1" tx1="dk1" bg2="lt2" tx2="dk2" accent1="accent1" accent2="accent2" accent3="accent3" accent4="accent4" accent5="accent5" accent6="accent6" hlink="hlink" folHlink="folHlink"/>
  <p:sldLayoutIdLst>
    <p:sldLayoutId id="2147483681" r:id="rId1"/>
    <p:sldLayoutId id="2147483688" r:id="rId2"/>
    <p:sldLayoutId id="2147483682" r:id="rId3"/>
    <p:sldLayoutId id="2147483689" r:id="rId4"/>
    <p:sldLayoutId id="2147483687" r:id="rId5"/>
    <p:sldLayoutId id="2147483683" r:id="rId6"/>
    <p:sldLayoutId id="2147483691" r:id="rId7"/>
    <p:sldLayoutId id="2147483684" r:id="rId8"/>
    <p:sldLayoutId id="2147483685" r:id="rId9"/>
    <p:sldLayoutId id="2147483693" r:id="rId10"/>
    <p:sldLayoutId id="2147483692" r:id="rId11"/>
    <p:sldLayoutId id="2147483686" r:id="rId12"/>
    <p:sldLayoutId id="2147483694" r:id="rId13"/>
    <p:sldLayoutId id="2147483696" r:id="rId14"/>
    <p:sldLayoutId id="2147483697" r:id="rId15"/>
  </p:sldLayoutIdLst>
  <p:timing>
    <p:tnLst>
      <p:par>
        <p:cTn id="1" dur="indefinite" restart="never" nodeType="tmRoot"/>
      </p:par>
    </p:tnLst>
  </p:timing>
  <p:hf hdr="0" ftr="0" dt="0"/>
  <p:txStyles>
    <p:title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p:titleStyle>
    <p:body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23.xml"/><Relationship Id="rId2" Type="http://schemas.openxmlformats.org/officeDocument/2006/relationships/slide" Target="slide21.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13.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dev.harvestchoice.org/africarising/" TargetMode="External"/><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hyperlink" Target="http://dev.harvestchoice.org/africarising/downloads/AR-PMMT_User_Guide_v1_06242014.pdf" TargetMode="External"/><Relationship Id="rId2" Type="http://schemas.openxmlformats.org/officeDocument/2006/relationships/image" Target="../media/image24.jpeg"/><Relationship Id="rId1" Type="http://schemas.openxmlformats.org/officeDocument/2006/relationships/slideLayout" Target="../slideLayouts/slideLayout7.xml"/><Relationship Id="rId5" Type="http://schemas.openxmlformats.org/officeDocument/2006/relationships/image" Target="../media/image25.png"/><Relationship Id="rId4" Type="http://schemas.openxmlformats.org/officeDocument/2006/relationships/hyperlink" Target="https://vimeo.com/99056777"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hyperlink" Target="https://cgspace.cgiar.org/handle/10568/16498" TargetMode="External"/><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hyperlink" Target="http://apps.harvestchoice.org/mappr/" TargetMode="External"/><Relationship Id="rId5" Type="http://schemas.openxmlformats.org/officeDocument/2006/relationships/hyperlink" Target="http://data.ilri.org/portal/" TargetMode="External"/><Relationship Id="rId4" Type="http://schemas.openxmlformats.org/officeDocument/2006/relationships/hyperlink" Target="http://www.agtrials.org/"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2"/>
          </p:nvPr>
        </p:nvSpPr>
        <p:spPr>
          <a:xfrm>
            <a:off x="685800" y="3276600"/>
            <a:ext cx="7620000" cy="1219200"/>
          </a:xfrm>
        </p:spPr>
        <p:txBody>
          <a:bodyPr/>
          <a:lstStyle/>
          <a:p>
            <a:r>
              <a:rPr lang="en-US" dirty="0" smtClean="0"/>
              <a:t>Carlo Azzarri, Beliyou Haile, Cleophelia Roberts, Melanie </a:t>
            </a:r>
            <a:r>
              <a:rPr lang="en-US" dirty="0" err="1" smtClean="0"/>
              <a:t>Bacou</a:t>
            </a:r>
            <a:endParaRPr lang="en-US" dirty="0" smtClean="0"/>
          </a:p>
          <a:p>
            <a:r>
              <a:rPr lang="en-US" sz="1800" dirty="0" smtClean="0"/>
              <a:t>IFPRI/</a:t>
            </a:r>
            <a:r>
              <a:rPr lang="en-US" sz="1800" dirty="0" err="1" smtClean="0"/>
              <a:t>HarvestChoice</a:t>
            </a:r>
            <a:endParaRPr lang="en-US" sz="1800" dirty="0" smtClean="0"/>
          </a:p>
          <a:p>
            <a:r>
              <a:rPr lang="en-US" dirty="0" smtClean="0"/>
              <a:t>London, July 17, 2014</a:t>
            </a:r>
            <a:endParaRPr lang="en-US" dirty="0"/>
          </a:p>
        </p:txBody>
      </p:sp>
      <p:sp>
        <p:nvSpPr>
          <p:cNvPr id="6" name="Title 5"/>
          <p:cNvSpPr>
            <a:spLocks noGrp="1"/>
          </p:cNvSpPr>
          <p:nvPr>
            <p:ph type="title"/>
          </p:nvPr>
        </p:nvSpPr>
        <p:spPr>
          <a:xfrm>
            <a:off x="474662" y="1981200"/>
            <a:ext cx="8135938" cy="1325563"/>
          </a:xfrm>
        </p:spPr>
        <p:txBody>
          <a:bodyPr/>
          <a:lstStyle/>
          <a:p>
            <a:r>
              <a:rPr lang="en-US" dirty="0" smtClean="0"/>
              <a:t>M&amp;E of Africa RISING</a:t>
            </a:r>
            <a:endParaRPr lang="en-US" dirty="0"/>
          </a:p>
        </p:txBody>
      </p:sp>
    </p:spTree>
    <p:extLst>
      <p:ext uri="{BB962C8B-B14F-4D97-AF65-F5344CB8AC3E}">
        <p14:creationId xmlns:p14="http://schemas.microsoft.com/office/powerpoint/2010/main" val="24390343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133600"/>
            <a:ext cx="8229600" cy="4525963"/>
          </a:xfrm>
        </p:spPr>
        <p:txBody>
          <a:bodyPr>
            <a:normAutofit/>
          </a:bodyPr>
          <a:lstStyle/>
          <a:p>
            <a:r>
              <a:rPr lang="en-US" sz="2200" b="1" dirty="0" smtClean="0"/>
              <a:t>Malawi 2013; Tanzania, Ghana</a:t>
            </a:r>
            <a:r>
              <a:rPr lang="en-US" sz="2200" b="1" dirty="0"/>
              <a:t>, </a:t>
            </a:r>
            <a:r>
              <a:rPr lang="en-US" sz="2200" b="1" dirty="0" smtClean="0"/>
              <a:t>Mali, </a:t>
            </a:r>
            <a:r>
              <a:rPr lang="en-US" sz="2200" b="1" dirty="0"/>
              <a:t>and Ethiopia 2014 ARBES</a:t>
            </a:r>
            <a:r>
              <a:rPr lang="en-US" sz="2200" dirty="0"/>
              <a:t>. In 2013 we </a:t>
            </a:r>
            <a:r>
              <a:rPr lang="en-US" sz="2200" dirty="0" smtClean="0"/>
              <a:t>started an ambitious </a:t>
            </a:r>
            <a:r>
              <a:rPr lang="en-US" sz="2200" dirty="0" err="1" smtClean="0"/>
              <a:t>workplan</a:t>
            </a:r>
            <a:r>
              <a:rPr lang="en-US" sz="2200" dirty="0" smtClean="0"/>
              <a:t> </a:t>
            </a:r>
            <a:r>
              <a:rPr lang="en-US" sz="2200" dirty="0"/>
              <a:t>on conducting household and community surveys in five of the six AR countries in less than a year </a:t>
            </a:r>
            <a:r>
              <a:rPr lang="en-US" sz="2200" dirty="0" smtClean="0"/>
              <a:t>time (mega-site representative; N=700-1300; </a:t>
            </a:r>
            <a:r>
              <a:rPr lang="en-US" sz="2200" dirty="0" smtClean="0">
                <a:hlinkClick r:id="rId2" action="ppaction://hlinksldjump"/>
              </a:rPr>
              <a:t>50-page </a:t>
            </a:r>
            <a:r>
              <a:rPr lang="en-US" sz="2200" dirty="0" err="1" smtClean="0">
                <a:hlinkClick r:id="rId2" action="ppaction://hlinksldjump"/>
              </a:rPr>
              <a:t>Qx</a:t>
            </a:r>
            <a:r>
              <a:rPr lang="en-US" sz="2200" dirty="0" smtClean="0"/>
              <a:t>).</a:t>
            </a:r>
          </a:p>
          <a:p>
            <a:endParaRPr lang="en-US" sz="2200" dirty="0"/>
          </a:p>
          <a:p>
            <a:r>
              <a:rPr lang="en-US" sz="2200" b="1" dirty="0" smtClean="0"/>
              <a:t>AR Evaluation. </a:t>
            </a:r>
            <a:r>
              <a:rPr lang="en-US" sz="2200" dirty="0" smtClean="0"/>
              <a:t>We would like to assess the overall impact of the program on different outcomes (poverty, nutrition, health,…) using </a:t>
            </a:r>
            <a:r>
              <a:rPr lang="en-US" sz="2200" dirty="0" smtClean="0">
                <a:hlinkClick r:id="rId3" action="ppaction://hlinksldjump"/>
              </a:rPr>
              <a:t>this approach</a:t>
            </a:r>
            <a:r>
              <a:rPr lang="en-US" sz="2200" dirty="0" smtClean="0"/>
              <a:t>.</a:t>
            </a:r>
          </a:p>
          <a:p>
            <a:endParaRPr lang="en-US" sz="2200" dirty="0"/>
          </a:p>
          <a:p>
            <a:r>
              <a:rPr lang="en-US" sz="2200" b="1" dirty="0" err="1" smtClean="0"/>
              <a:t>Babati</a:t>
            </a:r>
            <a:r>
              <a:rPr lang="en-US" sz="2200" b="1" dirty="0" smtClean="0"/>
              <a:t> (Tanzania) impact evaluation</a:t>
            </a:r>
            <a:r>
              <a:rPr lang="en-US" sz="2200" dirty="0" smtClean="0"/>
              <a:t>. </a:t>
            </a:r>
            <a:r>
              <a:rPr lang="en-US" sz="2200" dirty="0"/>
              <a:t>The team will continue and refine the impact assessment </a:t>
            </a:r>
            <a:r>
              <a:rPr lang="en-US" sz="2200" dirty="0" smtClean="0"/>
              <a:t>research project </a:t>
            </a:r>
            <a:r>
              <a:rPr lang="en-US" sz="2200" dirty="0"/>
              <a:t>in </a:t>
            </a:r>
            <a:r>
              <a:rPr lang="en-US" sz="2200" dirty="0" err="1" smtClean="0"/>
              <a:t>Babati</a:t>
            </a:r>
            <a:r>
              <a:rPr lang="en-US" sz="2200" dirty="0" smtClean="0"/>
              <a:t>. Comments welcome!</a:t>
            </a:r>
            <a:endParaRPr lang="en-US" sz="2200" dirty="0"/>
          </a:p>
          <a:p>
            <a:pPr marL="0" indent="0">
              <a:buNone/>
            </a:pPr>
            <a:endParaRPr lang="en-US" dirty="0"/>
          </a:p>
        </p:txBody>
      </p:sp>
      <p:sp>
        <p:nvSpPr>
          <p:cNvPr id="5" name="Title 3"/>
          <p:cNvSpPr>
            <a:spLocks noGrp="1"/>
          </p:cNvSpPr>
          <p:nvPr>
            <p:ph type="title"/>
          </p:nvPr>
        </p:nvSpPr>
        <p:spPr>
          <a:xfrm>
            <a:off x="457200" y="1295400"/>
            <a:ext cx="7886700" cy="1219200"/>
          </a:xfrm>
        </p:spPr>
        <p:txBody>
          <a:bodyPr/>
          <a:lstStyle/>
          <a:p>
            <a:r>
              <a:rPr lang="en-US" dirty="0" smtClean="0"/>
              <a:t>Data and </a:t>
            </a:r>
            <a:r>
              <a:rPr lang="en-US" dirty="0"/>
              <a:t>A</a:t>
            </a:r>
            <a:r>
              <a:rPr lang="en-US" dirty="0" smtClean="0"/>
              <a:t>nalysis</a:t>
            </a:r>
            <a:endParaRPr lang="en-US" dirty="0"/>
          </a:p>
        </p:txBody>
      </p:sp>
    </p:spTree>
    <p:extLst>
      <p:ext uri="{BB962C8B-B14F-4D97-AF65-F5344CB8AC3E}">
        <p14:creationId xmlns:p14="http://schemas.microsoft.com/office/powerpoint/2010/main" val="19672430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Content Placeholder 12"/>
          <p:cNvGraphicFramePr>
            <a:graphicFrameLocks noGrp="1"/>
          </p:cNvGraphicFramePr>
          <p:nvPr>
            <p:ph idx="1"/>
            <p:extLst>
              <p:ext uri="{D42A27DB-BD31-4B8C-83A1-F6EECF244321}">
                <p14:modId xmlns:p14="http://schemas.microsoft.com/office/powerpoint/2010/main" val="2047114509"/>
              </p:ext>
            </p:extLst>
          </p:nvPr>
        </p:nvGraphicFramePr>
        <p:xfrm>
          <a:off x="491321" y="2103272"/>
          <a:ext cx="8024030" cy="8818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Inhaltsplatzhalter 3"/>
          <p:cNvGraphicFramePr>
            <a:graphicFrameLocks/>
          </p:cNvGraphicFramePr>
          <p:nvPr>
            <p:extLst>
              <p:ext uri="{D42A27DB-BD31-4B8C-83A1-F6EECF244321}">
                <p14:modId xmlns:p14="http://schemas.microsoft.com/office/powerpoint/2010/main" val="1469164676"/>
              </p:ext>
            </p:extLst>
          </p:nvPr>
        </p:nvGraphicFramePr>
        <p:xfrm>
          <a:off x="628651" y="3125337"/>
          <a:ext cx="7795430" cy="346653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pSp>
        <p:nvGrpSpPr>
          <p:cNvPr id="6" name="Group 5"/>
          <p:cNvGrpSpPr/>
          <p:nvPr/>
        </p:nvGrpSpPr>
        <p:grpSpPr>
          <a:xfrm>
            <a:off x="6070982" y="4876799"/>
            <a:ext cx="1015637" cy="506739"/>
            <a:chOff x="6820009" y="1495082"/>
            <a:chExt cx="973269" cy="486634"/>
          </a:xfrm>
        </p:grpSpPr>
        <p:sp>
          <p:nvSpPr>
            <p:cNvPr id="8" name="Rounded Rectangle 7"/>
            <p:cNvSpPr/>
            <p:nvPr/>
          </p:nvSpPr>
          <p:spPr>
            <a:xfrm>
              <a:off x="6820009" y="1495082"/>
              <a:ext cx="973269" cy="486634"/>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 name="Rounded Rectangle 4"/>
            <p:cNvSpPr/>
            <p:nvPr/>
          </p:nvSpPr>
          <p:spPr>
            <a:xfrm>
              <a:off x="6820009" y="1495082"/>
              <a:ext cx="944763" cy="45812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350" tIns="6350" rIns="6350" bIns="6350" numCol="1" spcCol="1270" anchor="ctr" anchorCtr="0">
              <a:noAutofit/>
            </a:bodyPr>
            <a:lstStyle/>
            <a:p>
              <a:pPr lvl="0" algn="ctr"/>
              <a:r>
                <a:rPr lang="en-US" sz="1000" dirty="0"/>
                <a:t>206 </a:t>
              </a:r>
              <a:r>
                <a:rPr lang="en-US" sz="1000" dirty="0" err="1"/>
                <a:t>Babati</a:t>
              </a:r>
              <a:r>
                <a:rPr lang="en-US" sz="1000" dirty="0"/>
                <a:t> farmers non-beneficiaries</a:t>
              </a:r>
            </a:p>
          </p:txBody>
        </p:sp>
      </p:grpSp>
      <p:cxnSp>
        <p:nvCxnSpPr>
          <p:cNvPr id="5" name="Straight Connector 4"/>
          <p:cNvCxnSpPr/>
          <p:nvPr/>
        </p:nvCxnSpPr>
        <p:spPr>
          <a:xfrm>
            <a:off x="5715000" y="4876800"/>
            <a:ext cx="406799" cy="264257"/>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2590800" y="6172200"/>
            <a:ext cx="990600" cy="369332"/>
          </a:xfrm>
          <a:prstGeom prst="rect">
            <a:avLst/>
          </a:prstGeom>
          <a:noFill/>
        </p:spPr>
        <p:txBody>
          <a:bodyPr wrap="square" rtlCol="0">
            <a:spAutoFit/>
          </a:bodyPr>
          <a:lstStyle/>
          <a:p>
            <a:endParaRPr lang="en-US" dirty="0"/>
          </a:p>
        </p:txBody>
      </p:sp>
      <p:sp>
        <p:nvSpPr>
          <p:cNvPr id="11" name="Title 3"/>
          <p:cNvSpPr txBox="1">
            <a:spLocks/>
          </p:cNvSpPr>
          <p:nvPr/>
        </p:nvSpPr>
        <p:spPr>
          <a:xfrm>
            <a:off x="457200" y="1219200"/>
            <a:ext cx="7886700" cy="1219200"/>
          </a:xfrm>
          <a:prstGeom prst="rect">
            <a:avLst/>
          </a:prstGeom>
        </p:spPr>
        <p:txBody>
          <a:bodyPr/>
          <a:lst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a:lstStyle>
          <a:p>
            <a:r>
              <a:rPr lang="en-US" sz="4800" dirty="0"/>
              <a:t>Tanzania IE timeline and design</a:t>
            </a:r>
            <a:endParaRPr lang="en-US" dirty="0"/>
          </a:p>
        </p:txBody>
      </p:sp>
    </p:spTree>
    <p:extLst>
      <p:ext uri="{BB962C8B-B14F-4D97-AF65-F5344CB8AC3E}">
        <p14:creationId xmlns:p14="http://schemas.microsoft.com/office/powerpoint/2010/main" val="824692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Project </a:t>
            </a:r>
            <a:r>
              <a:rPr lang="en-US" sz="4000" dirty="0"/>
              <a:t>Mapping and </a:t>
            </a:r>
            <a:r>
              <a:rPr lang="en-US" sz="4000" dirty="0" smtClean="0"/>
              <a:t/>
            </a:r>
            <a:br>
              <a:rPr lang="en-US" sz="4000" dirty="0" smtClean="0"/>
            </a:br>
            <a:r>
              <a:rPr lang="en-US" sz="4000" dirty="0" smtClean="0"/>
              <a:t>Monitoring Tool</a:t>
            </a:r>
            <a:endParaRPr lang="en-US" sz="4000" dirty="0"/>
          </a:p>
        </p:txBody>
      </p:sp>
      <p:sp>
        <p:nvSpPr>
          <p:cNvPr id="3" name="Slide Number Placeholder 2"/>
          <p:cNvSpPr>
            <a:spLocks noGrp="1"/>
          </p:cNvSpPr>
          <p:nvPr>
            <p:ph type="sldNum" sz="quarter" idx="10"/>
          </p:nvPr>
        </p:nvSpPr>
        <p:spPr/>
        <p:txBody>
          <a:bodyPr/>
          <a:lstStyle/>
          <a:p>
            <a:fld id="{47C198E2-3EBB-4273-84A1-D23D84FB3518}" type="slidenum">
              <a:rPr lang="en-US" smtClean="0"/>
              <a:pPr/>
              <a:t>12</a:t>
            </a:fld>
            <a:endParaRPr lang="en-US" dirty="0"/>
          </a:p>
        </p:txBody>
      </p:sp>
      <p:sp>
        <p:nvSpPr>
          <p:cNvPr id="4" name="Text Placeholder 3"/>
          <p:cNvSpPr>
            <a:spLocks noGrp="1"/>
          </p:cNvSpPr>
          <p:nvPr>
            <p:ph type="body" sz="quarter" idx="11"/>
          </p:nvPr>
        </p:nvSpPr>
        <p:spPr/>
        <p:txBody>
          <a:bodyPr/>
          <a:lstStyle/>
          <a:p>
            <a:pPr marL="0" lvl="1" algn="ctr"/>
            <a:r>
              <a:rPr lang="en-US" dirty="0"/>
              <a:t>Scope and </a:t>
            </a:r>
            <a:r>
              <a:rPr lang="en-US" dirty="0" smtClean="0"/>
              <a:t>Purpose</a:t>
            </a:r>
            <a:endParaRPr lang="en-US" dirty="0"/>
          </a:p>
          <a:p>
            <a:pPr marL="0" lvl="1" algn="ctr"/>
            <a:r>
              <a:rPr lang="en-US" dirty="0"/>
              <a:t>Major </a:t>
            </a:r>
            <a:r>
              <a:rPr lang="en-US" dirty="0" smtClean="0"/>
              <a:t>Components</a:t>
            </a:r>
          </a:p>
          <a:p>
            <a:pPr marL="0" lvl="1" algn="ctr"/>
            <a:r>
              <a:rPr lang="en-US" dirty="0">
                <a:hlinkClick r:id="rId3"/>
              </a:rPr>
              <a:t>http://dev.harvestchoice.org/africarising</a:t>
            </a:r>
            <a:r>
              <a:rPr lang="en-US" dirty="0" smtClean="0">
                <a:hlinkClick r:id="rId3"/>
              </a:rPr>
              <a:t>/</a:t>
            </a:r>
            <a:endParaRPr lang="en-US" dirty="0"/>
          </a:p>
        </p:txBody>
      </p:sp>
    </p:spTree>
    <p:extLst>
      <p:ext uri="{BB962C8B-B14F-4D97-AF65-F5344CB8AC3E}">
        <p14:creationId xmlns:p14="http://schemas.microsoft.com/office/powerpoint/2010/main" val="27907567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p:cNvPicPr>
            <a:picLocks noGrp="1" noChangeAspect="1"/>
          </p:cNvPicPr>
          <p:nvPr>
            <p:ph type="pic" sz="quarter" idx="10"/>
          </p:nvPr>
        </p:nvPicPr>
        <p:blipFill rotWithShape="1">
          <a:blip r:embed="rId3" cstate="screen">
            <a:extLst>
              <a:ext uri="{28A0092B-C50C-407E-A947-70E740481C1C}">
                <a14:useLocalDpi xmlns:a14="http://schemas.microsoft.com/office/drawing/2010/main"/>
              </a:ext>
            </a:extLst>
          </a:blip>
          <a:srcRect b="-3627"/>
          <a:stretch/>
        </p:blipFill>
        <p:spPr>
          <a:ln w="57150">
            <a:solidFill>
              <a:srgbClr val="EC821C"/>
            </a:solidFill>
            <a:miter lim="800000"/>
          </a:ln>
        </p:spPr>
      </p:pic>
      <p:sp>
        <p:nvSpPr>
          <p:cNvPr id="3" name="Text Placeholder 2"/>
          <p:cNvSpPr>
            <a:spLocks noGrp="1"/>
          </p:cNvSpPr>
          <p:nvPr>
            <p:ph type="body" sz="quarter" idx="11"/>
          </p:nvPr>
        </p:nvSpPr>
        <p:spPr>
          <a:xfrm>
            <a:off x="457200" y="2438400"/>
            <a:ext cx="4038600" cy="4267200"/>
          </a:xfrm>
        </p:spPr>
        <p:txBody>
          <a:bodyPr>
            <a:normAutofit fontScale="85000" lnSpcReduction="10000"/>
          </a:bodyPr>
          <a:lstStyle/>
          <a:p>
            <a:pPr marL="0" lvl="0" indent="0">
              <a:lnSpc>
                <a:spcPct val="120000"/>
              </a:lnSpc>
              <a:spcBef>
                <a:spcPts val="0"/>
              </a:spcBef>
              <a:spcAft>
                <a:spcPts val="600"/>
              </a:spcAft>
              <a:buNone/>
            </a:pPr>
            <a:r>
              <a:rPr lang="en-US" sz="2400" dirty="0"/>
              <a:t>N</a:t>
            </a:r>
            <a:r>
              <a:rPr lang="en-US" sz="2400" dirty="0" smtClean="0"/>
              <a:t>eed</a:t>
            </a:r>
            <a:r>
              <a:rPr lang="en-US" sz="2400" dirty="0" smtClean="0">
                <a:solidFill>
                  <a:srgbClr val="292929"/>
                </a:solidFill>
              </a:rPr>
              <a:t> for a </a:t>
            </a:r>
            <a:r>
              <a:rPr lang="en-US" sz="2400" i="1" dirty="0" smtClean="0">
                <a:solidFill>
                  <a:srgbClr val="292929"/>
                </a:solidFill>
                <a:effectLst>
                  <a:glow rad="101600">
                    <a:schemeClr val="accent5">
                      <a:satMod val="175000"/>
                      <a:alpha val="40000"/>
                    </a:schemeClr>
                  </a:glow>
                </a:effectLst>
              </a:rPr>
              <a:t>simple</a:t>
            </a:r>
            <a:r>
              <a:rPr lang="en-US" sz="2400" i="1" dirty="0" smtClean="0">
                <a:solidFill>
                  <a:srgbClr val="292929"/>
                </a:solidFill>
              </a:rPr>
              <a:t>, </a:t>
            </a:r>
            <a:r>
              <a:rPr lang="en-US" sz="2400" i="1" dirty="0" smtClean="0">
                <a:solidFill>
                  <a:srgbClr val="292929"/>
                </a:solidFill>
                <a:effectLst>
                  <a:glow rad="101600">
                    <a:schemeClr val="accent5">
                      <a:satMod val="175000"/>
                      <a:alpha val="40000"/>
                    </a:schemeClr>
                  </a:glow>
                </a:effectLst>
              </a:rPr>
              <a:t>flexible</a:t>
            </a:r>
            <a:r>
              <a:rPr lang="en-US" sz="2400" dirty="0" smtClean="0">
                <a:solidFill>
                  <a:srgbClr val="292929"/>
                </a:solidFill>
                <a:effectLst>
                  <a:glow rad="101600">
                    <a:schemeClr val="accent5">
                      <a:satMod val="175000"/>
                      <a:alpha val="40000"/>
                    </a:schemeClr>
                  </a:glow>
                </a:effectLst>
              </a:rPr>
              <a:t> </a:t>
            </a:r>
            <a:r>
              <a:rPr lang="en-US" sz="2400" dirty="0" smtClean="0">
                <a:solidFill>
                  <a:srgbClr val="292929"/>
                </a:solidFill>
              </a:rPr>
              <a:t>and </a:t>
            </a:r>
            <a:r>
              <a:rPr lang="en-US" sz="2400" i="1" dirty="0" smtClean="0">
                <a:solidFill>
                  <a:srgbClr val="292929"/>
                </a:solidFill>
                <a:effectLst>
                  <a:glow rad="101600">
                    <a:schemeClr val="accent5">
                      <a:satMod val="175000"/>
                      <a:alpha val="40000"/>
                    </a:schemeClr>
                  </a:glow>
                </a:effectLst>
              </a:rPr>
              <a:t>engaging</a:t>
            </a:r>
            <a:r>
              <a:rPr lang="en-US" sz="2400" dirty="0" smtClean="0">
                <a:solidFill>
                  <a:srgbClr val="292929"/>
                </a:solidFill>
                <a:effectLst>
                  <a:glow rad="101600">
                    <a:schemeClr val="accent5">
                      <a:satMod val="175000"/>
                      <a:alpha val="40000"/>
                    </a:schemeClr>
                  </a:glow>
                </a:effectLst>
              </a:rPr>
              <a:t> </a:t>
            </a:r>
            <a:r>
              <a:rPr lang="en-US" sz="2400" dirty="0" smtClean="0">
                <a:solidFill>
                  <a:srgbClr val="292929"/>
                </a:solidFill>
              </a:rPr>
              <a:t>tool t</a:t>
            </a:r>
            <a:r>
              <a:rPr lang="en-US" sz="2400" dirty="0" smtClean="0"/>
              <a:t>o report on program performance and capture decisions/adjustments made over 5-year program lifecycle:</a:t>
            </a:r>
          </a:p>
          <a:p>
            <a:pPr marL="342900" lvl="1">
              <a:buClr>
                <a:srgbClr val="EC821C"/>
              </a:buClr>
            </a:pPr>
            <a:r>
              <a:rPr lang="en-US" dirty="0" smtClean="0"/>
              <a:t>Baseline site characteristics</a:t>
            </a:r>
          </a:p>
          <a:p>
            <a:pPr marL="342900" lvl="1"/>
            <a:r>
              <a:rPr lang="en-US" dirty="0"/>
              <a:t>Site stratification and selection</a:t>
            </a:r>
          </a:p>
          <a:p>
            <a:pPr marL="342900" lvl="1">
              <a:buClr>
                <a:srgbClr val="EC821C"/>
              </a:buClr>
            </a:pPr>
            <a:r>
              <a:rPr lang="en-US" dirty="0" smtClean="0"/>
              <a:t>Intervention details</a:t>
            </a:r>
          </a:p>
          <a:p>
            <a:pPr marL="342900" lvl="1">
              <a:buClr>
                <a:srgbClr val="EC821C"/>
              </a:buClr>
            </a:pPr>
            <a:r>
              <a:rPr lang="en-US" dirty="0" smtClean="0"/>
              <a:t>Bi-annual </a:t>
            </a:r>
            <a:r>
              <a:rPr lang="en-US" dirty="0" err="1" smtClean="0"/>
              <a:t>FtF</a:t>
            </a:r>
            <a:r>
              <a:rPr lang="en-US" dirty="0" smtClean="0"/>
              <a:t> (and other project-specific) indicators</a:t>
            </a:r>
          </a:p>
          <a:p>
            <a:pPr marL="342900" lvl="1">
              <a:buClr>
                <a:srgbClr val="EC821C"/>
              </a:buClr>
            </a:pPr>
            <a:r>
              <a:rPr lang="en-US" dirty="0" smtClean="0"/>
              <a:t>Surveys and evaluation results</a:t>
            </a:r>
          </a:p>
          <a:p>
            <a:pPr marL="342900" lvl="1">
              <a:buClr>
                <a:srgbClr val="EC821C"/>
              </a:buClr>
            </a:pPr>
            <a:r>
              <a:rPr lang="en-US" dirty="0" smtClean="0"/>
              <a:t>Links to intermediary and final output (incl. primary data)</a:t>
            </a:r>
          </a:p>
          <a:p>
            <a:pPr lvl="0"/>
            <a:endParaRPr lang="en-US" dirty="0"/>
          </a:p>
        </p:txBody>
      </p:sp>
      <p:sp>
        <p:nvSpPr>
          <p:cNvPr id="9" name="Slide Number Placeholder 8"/>
          <p:cNvSpPr>
            <a:spLocks noGrp="1"/>
          </p:cNvSpPr>
          <p:nvPr>
            <p:ph type="sldNum" sz="quarter" idx="12"/>
          </p:nvPr>
        </p:nvSpPr>
        <p:spPr/>
        <p:txBody>
          <a:bodyPr/>
          <a:lstStyle/>
          <a:p>
            <a:fld id="{47C198E2-3EBB-4273-84A1-D23D84FB3518}" type="slidenum">
              <a:rPr lang="en-US" smtClean="0"/>
              <a:pPr/>
              <a:t>13</a:t>
            </a:fld>
            <a:endParaRPr lang="en-US" dirty="0"/>
          </a:p>
        </p:txBody>
      </p:sp>
      <p:sp>
        <p:nvSpPr>
          <p:cNvPr id="8" name="Title 7"/>
          <p:cNvSpPr>
            <a:spLocks noGrp="1"/>
          </p:cNvSpPr>
          <p:nvPr>
            <p:ph type="title"/>
          </p:nvPr>
        </p:nvSpPr>
        <p:spPr>
          <a:xfrm>
            <a:off x="457200" y="1371600"/>
            <a:ext cx="4038600" cy="914400"/>
          </a:xfrm>
        </p:spPr>
        <p:txBody>
          <a:bodyPr>
            <a:normAutofit/>
          </a:bodyPr>
          <a:lstStyle/>
          <a:p>
            <a:r>
              <a:rPr lang="en-US" sz="2800" dirty="0" smtClean="0"/>
              <a:t>Evaluation is hard.</a:t>
            </a:r>
            <a:br>
              <a:rPr lang="en-US" sz="2800" dirty="0" smtClean="0"/>
            </a:br>
            <a:r>
              <a:rPr lang="en-US" sz="2800" dirty="0" smtClean="0"/>
              <a:t>Monitoring is painful…</a:t>
            </a:r>
            <a:endParaRPr lang="en-US" sz="2800" dirty="0"/>
          </a:p>
        </p:txBody>
      </p:sp>
      <p:sp>
        <p:nvSpPr>
          <p:cNvPr id="14" name="TextBox 13"/>
          <p:cNvSpPr txBox="1"/>
          <p:nvPr/>
        </p:nvSpPr>
        <p:spPr>
          <a:xfrm>
            <a:off x="4876801" y="1190236"/>
            <a:ext cx="4267200" cy="276999"/>
          </a:xfrm>
          <a:prstGeom prst="rect">
            <a:avLst/>
          </a:prstGeom>
          <a:solidFill>
            <a:srgbClr val="292929">
              <a:alpha val="85882"/>
            </a:srgbClr>
          </a:solidFill>
        </p:spPr>
        <p:txBody>
          <a:bodyPr wrap="square" rtlCol="0">
            <a:spAutoFit/>
          </a:bodyPr>
          <a:lstStyle/>
          <a:p>
            <a:r>
              <a:rPr lang="en-US" sz="1200" i="1" dirty="0" smtClean="0">
                <a:solidFill>
                  <a:schemeClr val="bg1">
                    <a:lumMod val="95000"/>
                  </a:schemeClr>
                </a:solidFill>
              </a:rPr>
              <a:t>Aligning project goals, 2012. </a:t>
            </a:r>
            <a:endParaRPr lang="en-US" sz="1200" i="1" dirty="0">
              <a:solidFill>
                <a:schemeClr val="bg1">
                  <a:lumMod val="95000"/>
                </a:schemeClr>
              </a:solidFill>
            </a:endParaRPr>
          </a:p>
        </p:txBody>
      </p:sp>
    </p:spTree>
    <p:extLst>
      <p:ext uri="{BB962C8B-B14F-4D97-AF65-F5344CB8AC3E}">
        <p14:creationId xmlns:p14="http://schemas.microsoft.com/office/powerpoint/2010/main" val="403240907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p:cNvPicPr>
            <a:picLocks noGrp="1" noChangeAspect="1"/>
          </p:cNvPicPr>
          <p:nvPr>
            <p:ph type="pic" sz="quarter" idx="10"/>
          </p:nvPr>
        </p:nvPicPr>
        <p:blipFill>
          <a:blip r:embed="rId3">
            <a:extLst>
              <a:ext uri="{28A0092B-C50C-407E-A947-70E740481C1C}">
                <a14:useLocalDpi xmlns:a14="http://schemas.microsoft.com/office/drawing/2010/main"/>
              </a:ext>
            </a:extLst>
          </a:blip>
          <a:stretch>
            <a:fillRect/>
          </a:stretch>
        </p:blipFill>
        <p:spPr>
          <a:xfrm>
            <a:off x="0" y="1676400"/>
            <a:ext cx="4267200" cy="5181600"/>
          </a:xfrm>
        </p:spPr>
      </p:pic>
      <p:sp>
        <p:nvSpPr>
          <p:cNvPr id="4" name="Slide Number Placeholder 3"/>
          <p:cNvSpPr>
            <a:spLocks noGrp="1"/>
          </p:cNvSpPr>
          <p:nvPr>
            <p:ph type="sldNum" sz="quarter" idx="12"/>
          </p:nvPr>
        </p:nvSpPr>
        <p:spPr/>
        <p:txBody>
          <a:bodyPr/>
          <a:lstStyle/>
          <a:p>
            <a:fld id="{47C198E2-3EBB-4273-84A1-D23D84FB3518}" type="slidenum">
              <a:rPr lang="en-US" smtClean="0"/>
              <a:pPr/>
              <a:t>14</a:t>
            </a:fld>
            <a:endParaRPr lang="en-US" dirty="0"/>
          </a:p>
        </p:txBody>
      </p:sp>
      <p:sp>
        <p:nvSpPr>
          <p:cNvPr id="2" name="Text Placeholder 1"/>
          <p:cNvSpPr>
            <a:spLocks noGrp="1"/>
          </p:cNvSpPr>
          <p:nvPr>
            <p:ph type="body" sz="quarter" idx="11"/>
          </p:nvPr>
        </p:nvSpPr>
        <p:spPr>
          <a:xfrm>
            <a:off x="4648200" y="2133600"/>
            <a:ext cx="4038600" cy="4572000"/>
          </a:xfrm>
        </p:spPr>
        <p:txBody>
          <a:bodyPr>
            <a:normAutofit fontScale="92500" lnSpcReduction="10000"/>
          </a:bodyPr>
          <a:lstStyle/>
          <a:p>
            <a:r>
              <a:rPr lang="en-US" dirty="0" err="1" smtClean="0"/>
              <a:t>MSExcel</a:t>
            </a:r>
            <a:r>
              <a:rPr lang="en-US" dirty="0" smtClean="0"/>
              <a:t> revisions</a:t>
            </a:r>
            <a:r>
              <a:rPr lang="en-US" i="1" dirty="0" smtClean="0"/>
              <a:t> no more!</a:t>
            </a:r>
          </a:p>
          <a:p>
            <a:r>
              <a:rPr lang="en-US" dirty="0" smtClean="0"/>
              <a:t>Grow organically based on evolving M&amp;E needs and partners’ feedback and capacity – do </a:t>
            </a:r>
            <a:r>
              <a:rPr lang="en-US" i="1" dirty="0" smtClean="0"/>
              <a:t>not</a:t>
            </a:r>
            <a:r>
              <a:rPr lang="en-US" dirty="0" smtClean="0"/>
              <a:t> overbuild</a:t>
            </a:r>
          </a:p>
          <a:p>
            <a:r>
              <a:rPr lang="en-US" dirty="0" smtClean="0"/>
              <a:t>Flexible, adapted to most M&amp;E designs</a:t>
            </a:r>
          </a:p>
          <a:p>
            <a:r>
              <a:rPr lang="en-US" dirty="0" smtClean="0"/>
              <a:t>Simple to </a:t>
            </a:r>
            <a:r>
              <a:rPr lang="en-US" dirty="0"/>
              <a:t>deploy in the field, no strong dependence on </a:t>
            </a:r>
            <a:r>
              <a:rPr lang="en-US" dirty="0" smtClean="0"/>
              <a:t>high-speed Internet connectivity</a:t>
            </a:r>
          </a:p>
          <a:p>
            <a:r>
              <a:rPr lang="en-US" dirty="0" smtClean="0"/>
              <a:t>Leverage existing CGIAR tools and repositories</a:t>
            </a:r>
          </a:p>
          <a:p>
            <a:r>
              <a:rPr lang="en-US" dirty="0" smtClean="0"/>
              <a:t>Openness (to and from 3</a:t>
            </a:r>
            <a:r>
              <a:rPr lang="en-US" baseline="30000" dirty="0" smtClean="0"/>
              <a:t>rd</a:t>
            </a:r>
            <a:r>
              <a:rPr lang="en-US" dirty="0" smtClean="0"/>
              <a:t> party applications and databases)</a:t>
            </a:r>
          </a:p>
          <a:p>
            <a:endParaRPr lang="en-US" dirty="0" smtClean="0"/>
          </a:p>
          <a:p>
            <a:endParaRPr lang="en-US" dirty="0"/>
          </a:p>
        </p:txBody>
      </p:sp>
      <p:sp>
        <p:nvSpPr>
          <p:cNvPr id="3" name="Title 2"/>
          <p:cNvSpPr>
            <a:spLocks noGrp="1"/>
          </p:cNvSpPr>
          <p:nvPr>
            <p:ph type="title"/>
          </p:nvPr>
        </p:nvSpPr>
        <p:spPr>
          <a:xfrm>
            <a:off x="4648200" y="1371600"/>
            <a:ext cx="4038600" cy="581800"/>
          </a:xfrm>
        </p:spPr>
        <p:txBody>
          <a:bodyPr/>
          <a:lstStyle/>
          <a:p>
            <a:r>
              <a:rPr lang="en-US" dirty="0" smtClean="0"/>
              <a:t>PMMT Design Principles</a:t>
            </a:r>
            <a:endParaRPr lang="en-US" dirty="0"/>
          </a:p>
        </p:txBody>
      </p:sp>
      <p:sp>
        <p:nvSpPr>
          <p:cNvPr id="15" name="TextBox 14"/>
          <p:cNvSpPr txBox="1"/>
          <p:nvPr/>
        </p:nvSpPr>
        <p:spPr>
          <a:xfrm>
            <a:off x="0" y="1676401"/>
            <a:ext cx="4267200" cy="276999"/>
          </a:xfrm>
          <a:prstGeom prst="rect">
            <a:avLst/>
          </a:prstGeom>
          <a:solidFill>
            <a:srgbClr val="292929">
              <a:alpha val="85882"/>
            </a:srgbClr>
          </a:solidFill>
        </p:spPr>
        <p:txBody>
          <a:bodyPr wrap="square" rtlCol="0">
            <a:spAutoFit/>
          </a:bodyPr>
          <a:lstStyle/>
          <a:p>
            <a:r>
              <a:rPr lang="en-US" sz="1200" i="1" dirty="0">
                <a:solidFill>
                  <a:schemeClr val="bg1">
                    <a:lumMod val="95000"/>
                  </a:schemeClr>
                </a:solidFill>
              </a:rPr>
              <a:t>Interviewing a </a:t>
            </a:r>
            <a:r>
              <a:rPr lang="en-US" sz="1200" i="1" dirty="0" smtClean="0">
                <a:solidFill>
                  <a:schemeClr val="bg1">
                    <a:lumMod val="95000"/>
                  </a:schemeClr>
                </a:solidFill>
              </a:rPr>
              <a:t>farmer, 2013. </a:t>
            </a:r>
            <a:endParaRPr lang="en-US" sz="1200" i="1" dirty="0">
              <a:solidFill>
                <a:schemeClr val="bg1">
                  <a:lumMod val="95000"/>
                </a:schemeClr>
              </a:solidFill>
            </a:endParaRPr>
          </a:p>
        </p:txBody>
      </p:sp>
    </p:spTree>
    <p:extLst>
      <p:ext uri="{BB962C8B-B14F-4D97-AF65-F5344CB8AC3E}">
        <p14:creationId xmlns:p14="http://schemas.microsoft.com/office/powerpoint/2010/main" val="246972244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sz="quarter" idx="10"/>
          </p:nvPr>
        </p:nvPicPr>
        <p:blipFill rotWithShape="1">
          <a:blip r:embed="rId3" cstate="screen">
            <a:extLst>
              <a:ext uri="{28A0092B-C50C-407E-A947-70E740481C1C}">
                <a14:useLocalDpi xmlns:a14="http://schemas.microsoft.com/office/drawing/2010/main"/>
              </a:ext>
            </a:extLst>
          </a:blip>
          <a:srcRect b="-819"/>
          <a:stretch/>
        </p:blipFill>
        <p:spPr/>
      </p:pic>
      <p:sp>
        <p:nvSpPr>
          <p:cNvPr id="3" name="Text Placeholder 2"/>
          <p:cNvSpPr>
            <a:spLocks noGrp="1"/>
          </p:cNvSpPr>
          <p:nvPr>
            <p:ph type="body" sz="quarter" idx="11"/>
          </p:nvPr>
        </p:nvSpPr>
        <p:spPr/>
        <p:txBody>
          <a:bodyPr/>
          <a:lstStyle/>
          <a:p>
            <a:pPr marL="0" indent="0">
              <a:buNone/>
            </a:pPr>
            <a:r>
              <a:rPr lang="en-US" b="1" dirty="0">
                <a:solidFill>
                  <a:srgbClr val="156736"/>
                </a:solidFill>
              </a:rPr>
              <a:t>M&amp;E </a:t>
            </a:r>
            <a:r>
              <a:rPr lang="en-US" b="1" dirty="0" smtClean="0">
                <a:solidFill>
                  <a:srgbClr val="156736"/>
                </a:solidFill>
              </a:rPr>
              <a:t>site stratification </a:t>
            </a:r>
            <a:r>
              <a:rPr lang="en-US" b="1" dirty="0">
                <a:solidFill>
                  <a:srgbClr val="156736"/>
                </a:solidFill>
              </a:rPr>
              <a:t>&amp; s</a:t>
            </a:r>
            <a:r>
              <a:rPr lang="en-US" b="1" dirty="0" smtClean="0">
                <a:solidFill>
                  <a:srgbClr val="156736"/>
                </a:solidFill>
              </a:rPr>
              <a:t>election</a:t>
            </a:r>
            <a:r>
              <a:rPr lang="en-US" dirty="0" smtClean="0"/>
              <a:t>. Powerful spatial visualization features to provide rich contextual information, and overlays of local biophysical </a:t>
            </a:r>
            <a:r>
              <a:rPr lang="en-US" dirty="0"/>
              <a:t>characteristics </a:t>
            </a:r>
            <a:r>
              <a:rPr lang="en-US" dirty="0" smtClean="0"/>
              <a:t>with socio-economic data in support of action/control site selection process.</a:t>
            </a:r>
            <a:endParaRPr lang="en-US" dirty="0"/>
          </a:p>
        </p:txBody>
      </p:sp>
      <p:sp>
        <p:nvSpPr>
          <p:cNvPr id="4" name="Slide Number Placeholder 3"/>
          <p:cNvSpPr>
            <a:spLocks noGrp="1"/>
          </p:cNvSpPr>
          <p:nvPr>
            <p:ph type="sldNum" sz="quarter" idx="12"/>
          </p:nvPr>
        </p:nvSpPr>
        <p:spPr/>
        <p:txBody>
          <a:bodyPr/>
          <a:lstStyle/>
          <a:p>
            <a:fld id="{47C198E2-3EBB-4273-84A1-D23D84FB3518}" type="slidenum">
              <a:rPr lang="en-US" smtClean="0"/>
              <a:pPr/>
              <a:t>15</a:t>
            </a:fld>
            <a:endParaRPr lang="en-US" dirty="0"/>
          </a:p>
        </p:txBody>
      </p:sp>
      <p:sp>
        <p:nvSpPr>
          <p:cNvPr id="5" name="Title 4"/>
          <p:cNvSpPr>
            <a:spLocks noGrp="1"/>
          </p:cNvSpPr>
          <p:nvPr>
            <p:ph type="title"/>
          </p:nvPr>
        </p:nvSpPr>
        <p:spPr/>
        <p:txBody>
          <a:bodyPr/>
          <a:lstStyle/>
          <a:p>
            <a:r>
              <a:rPr lang="en-US" dirty="0" smtClean="0"/>
              <a:t>Powerful Spatial Visualization</a:t>
            </a:r>
            <a:endParaRPr lang="en-US" dirty="0"/>
          </a:p>
        </p:txBody>
      </p:sp>
    </p:spTree>
    <p:extLst>
      <p:ext uri="{BB962C8B-B14F-4D97-AF65-F5344CB8AC3E}">
        <p14:creationId xmlns:p14="http://schemas.microsoft.com/office/powerpoint/2010/main" val="129853628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sz="quarter" idx="10"/>
          </p:nvPr>
        </p:nvPicPr>
        <p:blipFill rotWithShape="1">
          <a:blip r:embed="rId2" cstate="screen">
            <a:extLst>
              <a:ext uri="{28A0092B-C50C-407E-A947-70E740481C1C}">
                <a14:useLocalDpi xmlns:a14="http://schemas.microsoft.com/office/drawing/2010/main"/>
              </a:ext>
            </a:extLst>
          </a:blip>
          <a:srcRect l="1525" t="-532" r="13073" b="532"/>
          <a:stretch/>
        </p:blipFill>
        <p:spPr/>
      </p:pic>
      <p:sp>
        <p:nvSpPr>
          <p:cNvPr id="3" name="Text Placeholder 2"/>
          <p:cNvSpPr>
            <a:spLocks noGrp="1"/>
          </p:cNvSpPr>
          <p:nvPr>
            <p:ph type="body" sz="quarter" idx="11"/>
          </p:nvPr>
        </p:nvSpPr>
        <p:spPr/>
        <p:txBody>
          <a:bodyPr/>
          <a:lstStyle/>
          <a:p>
            <a:pPr marL="0" indent="0">
              <a:buNone/>
            </a:pPr>
            <a:r>
              <a:rPr lang="en-US" b="1" dirty="0" smtClean="0">
                <a:solidFill>
                  <a:srgbClr val="156736"/>
                </a:solidFill>
              </a:rPr>
              <a:t>Streamlined indicator data entry and reporting</a:t>
            </a:r>
            <a:r>
              <a:rPr lang="en-US" dirty="0" smtClean="0"/>
              <a:t>. Familiar, secure interface for data entry with pre-set list of indicators help clarify reporting requirements. Data import/export tools for multiple end-uses.</a:t>
            </a:r>
            <a:endParaRPr lang="en-US" dirty="0"/>
          </a:p>
        </p:txBody>
      </p:sp>
      <p:sp>
        <p:nvSpPr>
          <p:cNvPr id="4" name="Slide Number Placeholder 3"/>
          <p:cNvSpPr>
            <a:spLocks noGrp="1"/>
          </p:cNvSpPr>
          <p:nvPr>
            <p:ph type="sldNum" sz="quarter" idx="12"/>
          </p:nvPr>
        </p:nvSpPr>
        <p:spPr/>
        <p:txBody>
          <a:bodyPr/>
          <a:lstStyle/>
          <a:p>
            <a:fld id="{47C198E2-3EBB-4273-84A1-D23D84FB3518}" type="slidenum">
              <a:rPr lang="en-US" smtClean="0"/>
              <a:pPr/>
              <a:t>16</a:t>
            </a:fld>
            <a:endParaRPr lang="en-US" dirty="0"/>
          </a:p>
        </p:txBody>
      </p:sp>
      <p:sp>
        <p:nvSpPr>
          <p:cNvPr id="5" name="Title 4"/>
          <p:cNvSpPr>
            <a:spLocks noGrp="1"/>
          </p:cNvSpPr>
          <p:nvPr>
            <p:ph type="title"/>
          </p:nvPr>
        </p:nvSpPr>
        <p:spPr/>
        <p:txBody>
          <a:bodyPr>
            <a:normAutofit/>
          </a:bodyPr>
          <a:lstStyle/>
          <a:p>
            <a:r>
              <a:rPr lang="en-US" dirty="0" smtClean="0"/>
              <a:t>Simplified Project Performance Monitoring</a:t>
            </a:r>
            <a:endParaRPr lang="en-US" dirty="0"/>
          </a:p>
        </p:txBody>
      </p:sp>
    </p:spTree>
    <p:extLst>
      <p:ext uri="{BB962C8B-B14F-4D97-AF65-F5344CB8AC3E}">
        <p14:creationId xmlns:p14="http://schemas.microsoft.com/office/powerpoint/2010/main" val="216252898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p:cNvPicPr>
            <a:picLocks noGrp="1" noChangeAspect="1"/>
          </p:cNvPicPr>
          <p:nvPr>
            <p:ph type="pic" sz="quarter" idx="10"/>
          </p:nvPr>
        </p:nvPicPr>
        <p:blipFill rotWithShape="1">
          <a:blip r:embed="rId2" cstate="screen">
            <a:extLst>
              <a:ext uri="{28A0092B-C50C-407E-A947-70E740481C1C}">
                <a14:useLocalDpi xmlns:a14="http://schemas.microsoft.com/office/drawing/2010/main"/>
              </a:ext>
            </a:extLst>
          </a:blip>
          <a:srcRect/>
          <a:stretch/>
        </p:blipFill>
        <p:spPr>
          <a:xfrm>
            <a:off x="0" y="1600200"/>
            <a:ext cx="4267200" cy="5181600"/>
          </a:xfrm>
        </p:spPr>
      </p:pic>
      <p:sp>
        <p:nvSpPr>
          <p:cNvPr id="3" name="Slide Number Placeholder 2"/>
          <p:cNvSpPr>
            <a:spLocks noGrp="1"/>
          </p:cNvSpPr>
          <p:nvPr>
            <p:ph type="sldNum" sz="quarter" idx="12"/>
          </p:nvPr>
        </p:nvSpPr>
        <p:spPr/>
        <p:txBody>
          <a:bodyPr/>
          <a:lstStyle/>
          <a:p>
            <a:fld id="{47C198E2-3EBB-4273-84A1-D23D84FB3518}" type="slidenum">
              <a:rPr lang="en-US" smtClean="0"/>
              <a:pPr/>
              <a:t>17</a:t>
            </a:fld>
            <a:endParaRPr lang="en-US" dirty="0"/>
          </a:p>
        </p:txBody>
      </p:sp>
      <p:sp>
        <p:nvSpPr>
          <p:cNvPr id="4" name="Text Placeholder 3"/>
          <p:cNvSpPr>
            <a:spLocks noGrp="1"/>
          </p:cNvSpPr>
          <p:nvPr>
            <p:ph type="body" sz="quarter" idx="11"/>
          </p:nvPr>
        </p:nvSpPr>
        <p:spPr>
          <a:xfrm>
            <a:off x="4648200" y="2362200"/>
            <a:ext cx="4038600" cy="4343400"/>
          </a:xfrm>
        </p:spPr>
        <p:txBody>
          <a:bodyPr/>
          <a:lstStyle/>
          <a:p>
            <a:pPr indent="-342900">
              <a:buClr>
                <a:srgbClr val="EC821C"/>
              </a:buClr>
            </a:pPr>
            <a:r>
              <a:rPr lang="en-US" dirty="0" smtClean="0"/>
              <a:t>Series of in-country M&amp;E and PMMT training planned through October 2014.</a:t>
            </a:r>
          </a:p>
          <a:p>
            <a:pPr indent="-342900">
              <a:buClr>
                <a:srgbClr val="EC821C"/>
              </a:buClr>
            </a:pPr>
            <a:r>
              <a:rPr lang="en-US" dirty="0" smtClean="0"/>
              <a:t>On-line </a:t>
            </a:r>
            <a:r>
              <a:rPr lang="en-US" dirty="0" smtClean="0">
                <a:hlinkClick r:id="rId3"/>
              </a:rPr>
              <a:t>PMMT User Guide</a:t>
            </a:r>
            <a:endParaRPr lang="en-US" dirty="0" smtClean="0"/>
          </a:p>
          <a:p>
            <a:pPr indent="-342900">
              <a:buClr>
                <a:srgbClr val="EC821C"/>
              </a:buClr>
            </a:pPr>
            <a:r>
              <a:rPr lang="en-US" dirty="0" smtClean="0">
                <a:hlinkClick r:id="rId4"/>
              </a:rPr>
              <a:t>Video tutorial</a:t>
            </a:r>
            <a:endParaRPr lang="en-US" dirty="0"/>
          </a:p>
        </p:txBody>
      </p:sp>
      <p:sp>
        <p:nvSpPr>
          <p:cNvPr id="5" name="Title 4"/>
          <p:cNvSpPr>
            <a:spLocks noGrp="1"/>
          </p:cNvSpPr>
          <p:nvPr>
            <p:ph type="title"/>
          </p:nvPr>
        </p:nvSpPr>
        <p:spPr/>
        <p:txBody>
          <a:bodyPr/>
          <a:lstStyle/>
          <a:p>
            <a:r>
              <a:rPr lang="en-US" dirty="0" smtClean="0"/>
              <a:t>Additional Training Resources</a:t>
            </a:r>
            <a:endParaRPr lang="en-US" dirty="0"/>
          </a:p>
        </p:txBody>
      </p:sp>
      <p:sp>
        <p:nvSpPr>
          <p:cNvPr id="7" name="TextBox 6"/>
          <p:cNvSpPr txBox="1"/>
          <p:nvPr/>
        </p:nvSpPr>
        <p:spPr>
          <a:xfrm>
            <a:off x="0" y="1604961"/>
            <a:ext cx="4267200" cy="276999"/>
          </a:xfrm>
          <a:prstGeom prst="rect">
            <a:avLst/>
          </a:prstGeom>
          <a:solidFill>
            <a:srgbClr val="292929">
              <a:alpha val="85882"/>
            </a:srgbClr>
          </a:solidFill>
        </p:spPr>
        <p:txBody>
          <a:bodyPr wrap="square" rtlCol="0">
            <a:spAutoFit/>
          </a:bodyPr>
          <a:lstStyle/>
          <a:p>
            <a:r>
              <a:rPr lang="en-US" sz="1200" i="1" dirty="0">
                <a:solidFill>
                  <a:schemeClr val="bg1">
                    <a:lumMod val="95000"/>
                  </a:schemeClr>
                </a:solidFill>
              </a:rPr>
              <a:t>Interviewing a </a:t>
            </a:r>
            <a:r>
              <a:rPr lang="en-US" sz="1200" i="1" dirty="0" smtClean="0">
                <a:solidFill>
                  <a:schemeClr val="bg1">
                    <a:lumMod val="95000"/>
                  </a:schemeClr>
                </a:solidFill>
              </a:rPr>
              <a:t>farmer, 2013. </a:t>
            </a:r>
            <a:endParaRPr lang="en-US" sz="1200" i="1" dirty="0">
              <a:solidFill>
                <a:schemeClr val="bg1">
                  <a:lumMod val="95000"/>
                </a:schemeClr>
              </a:solidFill>
            </a:endParaRPr>
          </a:p>
        </p:txBody>
      </p:sp>
      <p:pic>
        <p:nvPicPr>
          <p:cNvPr id="8" name="Picture 7">
            <a:hlinkClick r:id="rId4"/>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648200" y="4800600"/>
            <a:ext cx="4158574" cy="2057400"/>
          </a:xfrm>
          <a:prstGeom prst="rect">
            <a:avLst/>
          </a:prstGeom>
        </p:spPr>
      </p:pic>
    </p:spTree>
    <p:extLst>
      <p:ext uri="{BB962C8B-B14F-4D97-AF65-F5344CB8AC3E}">
        <p14:creationId xmlns:p14="http://schemas.microsoft.com/office/powerpoint/2010/main" val="246728697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3" name="Slide Number Placeholder 2"/>
          <p:cNvSpPr>
            <a:spLocks noGrp="1"/>
          </p:cNvSpPr>
          <p:nvPr>
            <p:ph type="sldNum" sz="quarter" idx="10"/>
          </p:nvPr>
        </p:nvSpPr>
        <p:spPr/>
        <p:txBody>
          <a:bodyPr/>
          <a:lstStyle/>
          <a:p>
            <a:fld id="{47C198E2-3EBB-4273-84A1-D23D84FB3518}" type="slidenum">
              <a:rPr lang="en-US" smtClean="0"/>
              <a:pPr/>
              <a:t>18</a:t>
            </a:fld>
            <a:endParaRPr lang="en-US" dirty="0"/>
          </a:p>
        </p:txBody>
      </p:sp>
      <p:sp>
        <p:nvSpPr>
          <p:cNvPr id="4" name="Text Placeholder 3"/>
          <p:cNvSpPr>
            <a:spLocks noGrp="1"/>
          </p:cNvSpPr>
          <p:nvPr>
            <p:ph type="body" sz="quarter" idx="11"/>
          </p:nvPr>
        </p:nvSpPr>
        <p:spPr/>
        <p:txBody>
          <a:bodyPr/>
          <a:lstStyle/>
          <a:p>
            <a:endParaRPr lang="en-US" dirty="0" smtClean="0"/>
          </a:p>
        </p:txBody>
      </p:sp>
    </p:spTree>
    <p:extLst>
      <p:ext uri="{BB962C8B-B14F-4D97-AF65-F5344CB8AC3E}">
        <p14:creationId xmlns:p14="http://schemas.microsoft.com/office/powerpoint/2010/main" val="115366528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Placeholder 13"/>
          <p:cNvSpPr>
            <a:spLocks noGrp="1"/>
          </p:cNvSpPr>
          <p:nvPr>
            <p:ph type="body" sz="quarter" idx="12"/>
          </p:nvPr>
        </p:nvSpPr>
        <p:spPr>
          <a:xfrm>
            <a:off x="457200" y="2514600"/>
            <a:ext cx="8001000" cy="4038600"/>
          </a:xfrm>
        </p:spPr>
        <p:txBody>
          <a:bodyPr>
            <a:normAutofit fontScale="85000" lnSpcReduction="10000"/>
          </a:bodyPr>
          <a:lstStyle/>
          <a:p>
            <a:r>
              <a:rPr lang="en-US" dirty="0">
                <a:effectLst>
                  <a:glow rad="101600">
                    <a:schemeClr val="accent5">
                      <a:satMod val="175000"/>
                      <a:alpha val="40000"/>
                    </a:schemeClr>
                  </a:glow>
                </a:effectLst>
              </a:rPr>
              <a:t>Analysis</a:t>
            </a:r>
            <a:r>
              <a:rPr lang="en-US" dirty="0" smtClean="0"/>
              <a:t> of ARBES and support to research teams</a:t>
            </a:r>
          </a:p>
          <a:p>
            <a:r>
              <a:rPr lang="en-US" dirty="0" smtClean="0"/>
              <a:t>Add </a:t>
            </a:r>
            <a:r>
              <a:rPr lang="en-US" dirty="0">
                <a:effectLst>
                  <a:glow rad="101600">
                    <a:schemeClr val="accent5">
                      <a:satMod val="175000"/>
                      <a:alpha val="40000"/>
                    </a:schemeClr>
                  </a:glow>
                </a:effectLst>
              </a:rPr>
              <a:t>new spatial layers</a:t>
            </a:r>
            <a:r>
              <a:rPr lang="en-US" dirty="0" smtClean="0"/>
              <a:t> using results from recent</a:t>
            </a:r>
            <a:r>
              <a:rPr lang="en-US" dirty="0" smtClean="0">
                <a:effectLst>
                  <a:glow rad="101600">
                    <a:schemeClr val="accent5">
                      <a:satMod val="175000"/>
                      <a:alpha val="40000"/>
                    </a:schemeClr>
                  </a:glow>
                </a:effectLst>
              </a:rPr>
              <a:t> </a:t>
            </a:r>
            <a:r>
              <a:rPr lang="en-US" dirty="0"/>
              <a:t>LSMS-ISA and ARBES surveys</a:t>
            </a:r>
          </a:p>
          <a:p>
            <a:r>
              <a:rPr lang="en-US" dirty="0" smtClean="0"/>
              <a:t>Provide </a:t>
            </a:r>
            <a:r>
              <a:rPr lang="en-US" dirty="0" smtClean="0">
                <a:effectLst>
                  <a:glow rad="101600">
                    <a:schemeClr val="accent5">
                      <a:satMod val="175000"/>
                      <a:alpha val="40000"/>
                    </a:schemeClr>
                  </a:glow>
                </a:effectLst>
              </a:rPr>
              <a:t>vertical roll-ups</a:t>
            </a:r>
            <a:r>
              <a:rPr lang="en-US" dirty="0" smtClean="0"/>
              <a:t> of indicators across megasites, and mini program dashboard</a:t>
            </a:r>
          </a:p>
          <a:p>
            <a:r>
              <a:rPr lang="en-US" dirty="0">
                <a:effectLst>
                  <a:glow rad="101600">
                    <a:schemeClr val="accent5">
                      <a:satMod val="175000"/>
                      <a:alpha val="40000"/>
                    </a:schemeClr>
                  </a:glow>
                </a:effectLst>
              </a:rPr>
              <a:t>Tighter integration </a:t>
            </a:r>
            <a:r>
              <a:rPr lang="en-US" dirty="0" smtClean="0"/>
              <a:t>between PMMT and CGIAR report and data catalogs (</a:t>
            </a:r>
            <a:r>
              <a:rPr lang="en-US" dirty="0" err="1" smtClean="0">
                <a:hlinkClick r:id="rId3"/>
              </a:rPr>
              <a:t>CGSpace</a:t>
            </a:r>
            <a:r>
              <a:rPr lang="en-US" dirty="0" smtClean="0"/>
              <a:t>, </a:t>
            </a:r>
            <a:r>
              <a:rPr lang="en-US" dirty="0" err="1" smtClean="0">
                <a:hlinkClick r:id="rId4"/>
              </a:rPr>
              <a:t>AgTrials</a:t>
            </a:r>
            <a:r>
              <a:rPr lang="en-US" dirty="0" smtClean="0"/>
              <a:t>, and </a:t>
            </a:r>
            <a:r>
              <a:rPr lang="en-US" dirty="0" smtClean="0">
                <a:hlinkClick r:id="rId5"/>
              </a:rPr>
              <a:t>ILRI CKAN</a:t>
            </a:r>
            <a:r>
              <a:rPr lang="en-US" dirty="0" smtClean="0"/>
              <a:t>)</a:t>
            </a:r>
          </a:p>
          <a:p>
            <a:r>
              <a:rPr lang="en-US" dirty="0"/>
              <a:t>Allow </a:t>
            </a:r>
            <a:r>
              <a:rPr lang="en-US" dirty="0">
                <a:effectLst>
                  <a:glow rad="101600">
                    <a:schemeClr val="accent5">
                      <a:satMod val="175000"/>
                      <a:alpha val="40000"/>
                    </a:schemeClr>
                  </a:glow>
                </a:effectLst>
              </a:rPr>
              <a:t>3rd-party spatial data </a:t>
            </a:r>
            <a:r>
              <a:rPr lang="en-US" dirty="0" smtClean="0"/>
              <a:t>sources to be read into and visualized alongside Africa RISING layers</a:t>
            </a:r>
          </a:p>
          <a:p>
            <a:r>
              <a:rPr lang="en-US" dirty="0" smtClean="0"/>
              <a:t>Build support for </a:t>
            </a:r>
            <a:r>
              <a:rPr lang="en-US" dirty="0" smtClean="0">
                <a:effectLst>
                  <a:glow rad="101600">
                    <a:schemeClr val="accent5">
                      <a:satMod val="175000"/>
                      <a:alpha val="40000"/>
                    </a:schemeClr>
                  </a:glow>
                </a:effectLst>
              </a:rPr>
              <a:t>off-line data entry</a:t>
            </a:r>
            <a:r>
              <a:rPr lang="en-US" dirty="0" smtClean="0"/>
              <a:t> (possibly using mobile devices)</a:t>
            </a:r>
          </a:p>
          <a:p>
            <a:r>
              <a:rPr lang="en-US" dirty="0" smtClean="0"/>
              <a:t>Embed </a:t>
            </a:r>
            <a:r>
              <a:rPr lang="en-US" dirty="0" smtClean="0">
                <a:hlinkClick r:id="rId6"/>
              </a:rPr>
              <a:t>HarvestChoice MAPPR</a:t>
            </a:r>
            <a:r>
              <a:rPr lang="en-US" dirty="0" smtClean="0"/>
              <a:t> tools (point/polygon/domain summaries) for </a:t>
            </a:r>
            <a:r>
              <a:rPr lang="en-US" dirty="0">
                <a:effectLst>
                  <a:glow rad="101600">
                    <a:schemeClr val="accent5">
                      <a:satMod val="175000"/>
                      <a:alpha val="40000"/>
                    </a:schemeClr>
                  </a:glow>
                </a:effectLst>
              </a:rPr>
              <a:t>advanced spatial analyses</a:t>
            </a:r>
          </a:p>
          <a:p>
            <a:r>
              <a:rPr lang="en-US" dirty="0">
                <a:effectLst>
                  <a:glow rad="101600">
                    <a:schemeClr val="accent5">
                      <a:satMod val="175000"/>
                      <a:alpha val="40000"/>
                    </a:schemeClr>
                  </a:glow>
                </a:effectLst>
              </a:rPr>
              <a:t>New hiring </a:t>
            </a:r>
            <a:r>
              <a:rPr lang="en-US" dirty="0" smtClean="0"/>
              <a:t>(Data Manager, ARF in ESA, SRA in WA and ETH?)</a:t>
            </a:r>
          </a:p>
          <a:p>
            <a:r>
              <a:rPr lang="en-US" dirty="0" smtClean="0"/>
              <a:t>Plan for </a:t>
            </a:r>
            <a:r>
              <a:rPr lang="en-US" dirty="0">
                <a:effectLst>
                  <a:glow rad="101600">
                    <a:schemeClr val="accent5">
                      <a:satMod val="175000"/>
                      <a:alpha val="40000"/>
                    </a:schemeClr>
                  </a:glow>
                </a:effectLst>
              </a:rPr>
              <a:t>AREES/ARMES</a:t>
            </a:r>
            <a:r>
              <a:rPr lang="en-US" dirty="0" smtClean="0"/>
              <a:t> in 2016</a:t>
            </a:r>
          </a:p>
        </p:txBody>
      </p:sp>
      <p:sp>
        <p:nvSpPr>
          <p:cNvPr id="13" name="Title 12"/>
          <p:cNvSpPr>
            <a:spLocks noGrp="1"/>
          </p:cNvSpPr>
          <p:nvPr>
            <p:ph type="title"/>
          </p:nvPr>
        </p:nvSpPr>
        <p:spPr/>
        <p:txBody>
          <a:bodyPr/>
          <a:lstStyle/>
          <a:p>
            <a:pPr algn="ctr"/>
            <a:r>
              <a:rPr lang="en-US" dirty="0" smtClean="0"/>
              <a:t>M&amp;E Roadmap</a:t>
            </a:r>
            <a:endParaRPr lang="en-US" dirty="0"/>
          </a:p>
        </p:txBody>
      </p:sp>
      <p:sp>
        <p:nvSpPr>
          <p:cNvPr id="15" name="Slide Number Placeholder 14"/>
          <p:cNvSpPr>
            <a:spLocks noGrp="1"/>
          </p:cNvSpPr>
          <p:nvPr>
            <p:ph type="sldNum" sz="quarter" idx="13"/>
          </p:nvPr>
        </p:nvSpPr>
        <p:spPr/>
        <p:txBody>
          <a:bodyPr/>
          <a:lstStyle/>
          <a:p>
            <a:fld id="{47C198E2-3EBB-4273-84A1-D23D84FB3518}" type="slidenum">
              <a:rPr lang="en-US" smtClean="0"/>
              <a:pPr/>
              <a:t>19</a:t>
            </a:fld>
            <a:endParaRPr lang="en-US" dirty="0"/>
          </a:p>
        </p:txBody>
      </p:sp>
    </p:spTree>
    <p:extLst>
      <p:ext uri="{BB962C8B-B14F-4D97-AF65-F5344CB8AC3E}">
        <p14:creationId xmlns:p14="http://schemas.microsoft.com/office/powerpoint/2010/main" val="35827829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normAutofit/>
          </a:bodyPr>
          <a:lstStyle/>
          <a:p>
            <a:r>
              <a:rPr lang="en-US" sz="2800" dirty="0" smtClean="0"/>
              <a:t>Africa RISING M&amp;E Objectives and Challenges</a:t>
            </a:r>
          </a:p>
          <a:p>
            <a:r>
              <a:rPr lang="en-US" sz="2800" dirty="0" smtClean="0"/>
              <a:t>ARBES</a:t>
            </a:r>
          </a:p>
          <a:p>
            <a:r>
              <a:rPr lang="en-US" sz="2800" dirty="0" smtClean="0"/>
              <a:t>Project Mapping and Monitoring Tool (PMMT)</a:t>
            </a:r>
          </a:p>
          <a:p>
            <a:pPr lvl="1"/>
            <a:r>
              <a:rPr lang="en-US" sz="2800" dirty="0" smtClean="0"/>
              <a:t>Purpose and scope</a:t>
            </a:r>
          </a:p>
          <a:p>
            <a:pPr lvl="1"/>
            <a:r>
              <a:rPr lang="en-US" sz="2800" dirty="0" smtClean="0"/>
              <a:t>Major components</a:t>
            </a:r>
          </a:p>
          <a:p>
            <a:r>
              <a:rPr lang="en-US" sz="2800" dirty="0" smtClean="0"/>
              <a:t>Next Steps</a:t>
            </a:r>
            <a:endParaRPr lang="en-US" sz="2800" dirty="0"/>
          </a:p>
        </p:txBody>
      </p:sp>
      <p:sp>
        <p:nvSpPr>
          <p:cNvPr id="3" name="Title 2"/>
          <p:cNvSpPr>
            <a:spLocks noGrp="1"/>
          </p:cNvSpPr>
          <p:nvPr>
            <p:ph type="title"/>
          </p:nvPr>
        </p:nvSpPr>
        <p:spPr/>
        <p:txBody>
          <a:bodyPr/>
          <a:lstStyle/>
          <a:p>
            <a:r>
              <a:rPr lang="en-US" smtClean="0"/>
              <a:t>Agenda</a:t>
            </a:r>
            <a:endParaRPr lang="en-US" dirty="0"/>
          </a:p>
        </p:txBody>
      </p:sp>
      <p:sp>
        <p:nvSpPr>
          <p:cNvPr id="4" name="Slide Number Placeholder 3"/>
          <p:cNvSpPr>
            <a:spLocks noGrp="1"/>
          </p:cNvSpPr>
          <p:nvPr>
            <p:ph type="sldNum" sz="quarter" idx="13"/>
          </p:nvPr>
        </p:nvSpPr>
        <p:spPr/>
        <p:txBody>
          <a:bodyPr/>
          <a:lstStyle/>
          <a:p>
            <a:fld id="{47C198E2-3EBB-4273-84A1-D23D84FB3518}" type="slidenum">
              <a:rPr lang="en-US" smtClean="0"/>
              <a:pPr/>
              <a:t>2</a:t>
            </a:fld>
            <a:endParaRPr lang="en-US" dirty="0"/>
          </a:p>
        </p:txBody>
      </p:sp>
    </p:spTree>
    <p:extLst>
      <p:ext uri="{BB962C8B-B14F-4D97-AF65-F5344CB8AC3E}">
        <p14:creationId xmlns:p14="http://schemas.microsoft.com/office/powerpoint/2010/main" val="179142697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normAutofit fontScale="90000"/>
          </a:bodyPr>
          <a:lstStyle/>
          <a:p>
            <a:pPr algn="ctr"/>
            <a:r>
              <a:rPr lang="en-US" dirty="0" smtClean="0"/>
              <a:t>The End</a:t>
            </a:r>
            <a:br>
              <a:rPr lang="en-US" dirty="0" smtClean="0"/>
            </a:br>
            <a:r>
              <a:rPr lang="en-US" dirty="0"/>
              <a:t/>
            </a:r>
            <a:br>
              <a:rPr lang="en-US" dirty="0"/>
            </a:br>
            <a:r>
              <a:rPr lang="en-US" dirty="0" smtClean="0"/>
              <a:t/>
            </a:r>
            <a:br>
              <a:rPr lang="en-US" dirty="0" smtClean="0"/>
            </a:br>
            <a:r>
              <a:rPr lang="en-US" dirty="0"/>
              <a:t/>
            </a:r>
            <a:br>
              <a:rPr lang="en-US" dirty="0"/>
            </a:br>
            <a:r>
              <a:rPr lang="en-US" dirty="0" smtClean="0"/>
              <a:t>Thanks!</a:t>
            </a:r>
            <a:endParaRPr lang="en-US" dirty="0"/>
          </a:p>
        </p:txBody>
      </p:sp>
      <p:sp>
        <p:nvSpPr>
          <p:cNvPr id="15" name="Slide Number Placeholder 14"/>
          <p:cNvSpPr>
            <a:spLocks noGrp="1"/>
          </p:cNvSpPr>
          <p:nvPr>
            <p:ph type="sldNum" sz="quarter" idx="13"/>
          </p:nvPr>
        </p:nvSpPr>
        <p:spPr/>
        <p:txBody>
          <a:bodyPr/>
          <a:lstStyle/>
          <a:p>
            <a:fld id="{47C198E2-3EBB-4273-84A1-D23D84FB3518}" type="slidenum">
              <a:rPr lang="en-US" smtClean="0"/>
              <a:pPr/>
              <a:t>20</a:t>
            </a:fld>
            <a:endParaRPr lang="en-US" dirty="0"/>
          </a:p>
        </p:txBody>
      </p:sp>
      <p:sp>
        <p:nvSpPr>
          <p:cNvPr id="2" name="Text Placeholder 1"/>
          <p:cNvSpPr>
            <a:spLocks noGrp="1"/>
          </p:cNvSpPr>
          <p:nvPr>
            <p:ph type="body" sz="quarter" idx="12"/>
          </p:nvPr>
        </p:nvSpPr>
        <p:spPr/>
        <p:txBody>
          <a:bodyPr/>
          <a:lstStyle/>
          <a:p>
            <a:endParaRPr lang="en-US" dirty="0"/>
          </a:p>
        </p:txBody>
      </p:sp>
    </p:spTree>
    <p:extLst>
      <p:ext uri="{BB962C8B-B14F-4D97-AF65-F5344CB8AC3E}">
        <p14:creationId xmlns:p14="http://schemas.microsoft.com/office/powerpoint/2010/main" val="123996662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57200" y="1143000"/>
            <a:ext cx="8610600" cy="457200"/>
          </a:xfrm>
          <a:noFill/>
          <a:ln/>
        </p:spPr>
        <p:txBody>
          <a:bodyPr>
            <a:normAutofit fontScale="90000"/>
          </a:bodyPr>
          <a:lstStyle/>
          <a:p>
            <a:pPr algn="ctr"/>
            <a:r>
              <a:rPr lang="en-US" sz="3100" b="1" dirty="0"/>
              <a:t>ARBES </a:t>
            </a:r>
            <a:r>
              <a:rPr lang="en-US" sz="3100" b="1" dirty="0" err="1" smtClean="0"/>
              <a:t>Qx</a:t>
            </a:r>
            <a:r>
              <a:rPr lang="en-US" sz="3100" b="1" dirty="0" smtClean="0"/>
              <a:t> household summary contents</a:t>
            </a:r>
            <a:endParaRPr lang="en-US" sz="2000" dirty="0">
              <a:solidFill>
                <a:schemeClr val="accent1"/>
              </a:solidFill>
            </a:endParaRPr>
          </a:p>
        </p:txBody>
      </p:sp>
      <p:sp>
        <p:nvSpPr>
          <p:cNvPr id="16387" name="Rectangle 3"/>
          <p:cNvSpPr>
            <a:spLocks noGrp="1" noChangeArrowheads="1"/>
          </p:cNvSpPr>
          <p:nvPr>
            <p:ph sz="half" idx="1"/>
          </p:nvPr>
        </p:nvSpPr>
        <p:spPr>
          <a:xfrm>
            <a:off x="152400" y="2209800"/>
            <a:ext cx="4648200" cy="4648200"/>
          </a:xfrm>
          <a:noFill/>
          <a:ln/>
        </p:spPr>
        <p:txBody>
          <a:bodyPr>
            <a:noAutofit/>
          </a:bodyPr>
          <a:lstStyle/>
          <a:p>
            <a:pPr>
              <a:spcBef>
                <a:spcPts val="600"/>
              </a:spcBef>
              <a:buClr>
                <a:srgbClr val="7030A0"/>
              </a:buClr>
              <a:buFont typeface="Monotype Sorts" charset="2"/>
              <a:buChar char="T"/>
            </a:pPr>
            <a:r>
              <a:rPr lang="en-US" sz="1600" dirty="0" smtClean="0">
                <a:solidFill>
                  <a:srgbClr val="7030A0"/>
                </a:solidFill>
              </a:rPr>
              <a:t>Location info, GPS</a:t>
            </a:r>
            <a:endParaRPr lang="en-US" sz="1600" dirty="0">
              <a:solidFill>
                <a:srgbClr val="7030A0"/>
              </a:solidFill>
            </a:endParaRPr>
          </a:p>
          <a:p>
            <a:pPr>
              <a:spcBef>
                <a:spcPts val="600"/>
              </a:spcBef>
              <a:buClr>
                <a:srgbClr val="7030A0"/>
              </a:buClr>
              <a:buFont typeface="Monotype Sorts" charset="2"/>
              <a:buChar char="T"/>
            </a:pPr>
            <a:r>
              <a:rPr lang="en-US" sz="1600" dirty="0" smtClean="0">
                <a:solidFill>
                  <a:srgbClr val="7030A0"/>
                </a:solidFill>
              </a:rPr>
              <a:t>Roster</a:t>
            </a:r>
            <a:endParaRPr lang="en-US" sz="1600" dirty="0">
              <a:solidFill>
                <a:srgbClr val="7030A0"/>
              </a:solidFill>
            </a:endParaRPr>
          </a:p>
          <a:p>
            <a:pPr>
              <a:spcBef>
                <a:spcPts val="600"/>
              </a:spcBef>
              <a:buClr>
                <a:schemeClr val="accent3">
                  <a:lumMod val="75000"/>
                </a:schemeClr>
              </a:buClr>
              <a:buFont typeface="Monotype Sorts" charset="2"/>
              <a:buChar char="n"/>
            </a:pPr>
            <a:r>
              <a:rPr lang="en-US" sz="1600" dirty="0" smtClean="0">
                <a:solidFill>
                  <a:schemeClr val="accent3">
                    <a:lumMod val="75000"/>
                  </a:schemeClr>
                </a:solidFill>
              </a:rPr>
              <a:t>Education</a:t>
            </a:r>
          </a:p>
          <a:p>
            <a:pPr>
              <a:spcBef>
                <a:spcPts val="600"/>
              </a:spcBef>
              <a:buClr>
                <a:schemeClr val="accent3">
                  <a:lumMod val="75000"/>
                </a:schemeClr>
              </a:buClr>
              <a:buFont typeface="Monotype Sorts" charset="2"/>
              <a:buChar char="n"/>
            </a:pPr>
            <a:r>
              <a:rPr lang="en-US" sz="1600" dirty="0" smtClean="0">
                <a:solidFill>
                  <a:schemeClr val="accent3">
                    <a:lumMod val="75000"/>
                  </a:schemeClr>
                </a:solidFill>
              </a:rPr>
              <a:t>Labor</a:t>
            </a:r>
            <a:endParaRPr lang="en-US" sz="1600" dirty="0">
              <a:solidFill>
                <a:schemeClr val="accent3">
                  <a:lumMod val="75000"/>
                </a:schemeClr>
              </a:solidFill>
            </a:endParaRPr>
          </a:p>
          <a:p>
            <a:pPr>
              <a:spcBef>
                <a:spcPts val="600"/>
              </a:spcBef>
              <a:buClr>
                <a:schemeClr val="accent3">
                  <a:lumMod val="75000"/>
                </a:schemeClr>
              </a:buClr>
              <a:buFont typeface="Monotype Sorts" charset="2"/>
              <a:buChar char="n"/>
            </a:pPr>
            <a:r>
              <a:rPr lang="en-US" sz="1600" dirty="0" smtClean="0">
                <a:solidFill>
                  <a:schemeClr val="accent3">
                    <a:lumMod val="75000"/>
                  </a:schemeClr>
                </a:solidFill>
              </a:rPr>
              <a:t>Health</a:t>
            </a:r>
          </a:p>
          <a:p>
            <a:pPr>
              <a:spcBef>
                <a:spcPts val="600"/>
              </a:spcBef>
              <a:buClr>
                <a:schemeClr val="accent3">
                  <a:lumMod val="75000"/>
                </a:schemeClr>
              </a:buClr>
              <a:buFont typeface="Monotype Sorts" charset="2"/>
              <a:buChar char="n"/>
            </a:pPr>
            <a:r>
              <a:rPr lang="en-US" sz="1600" dirty="0" smtClean="0">
                <a:solidFill>
                  <a:schemeClr val="accent3">
                    <a:lumMod val="75000"/>
                  </a:schemeClr>
                </a:solidFill>
              </a:rPr>
              <a:t>Women and child anthropometrics</a:t>
            </a:r>
            <a:endParaRPr lang="en-US" sz="1600" dirty="0">
              <a:solidFill>
                <a:schemeClr val="accent3">
                  <a:lumMod val="75000"/>
                </a:schemeClr>
              </a:solidFill>
            </a:endParaRPr>
          </a:p>
          <a:p>
            <a:pPr>
              <a:lnSpc>
                <a:spcPct val="80000"/>
              </a:lnSpc>
              <a:spcBef>
                <a:spcPts val="600"/>
              </a:spcBef>
              <a:buClr>
                <a:srgbClr val="1504B4"/>
              </a:buClr>
            </a:pPr>
            <a:r>
              <a:rPr lang="en-US" sz="1600" dirty="0">
                <a:solidFill>
                  <a:srgbClr val="0000FF"/>
                </a:solidFill>
              </a:rPr>
              <a:t>Agriculture -general-</a:t>
            </a:r>
          </a:p>
          <a:p>
            <a:pPr>
              <a:lnSpc>
                <a:spcPct val="80000"/>
              </a:lnSpc>
              <a:spcBef>
                <a:spcPts val="600"/>
              </a:spcBef>
              <a:buClr>
                <a:srgbClr val="1504B4"/>
              </a:buClr>
            </a:pPr>
            <a:r>
              <a:rPr lang="en-US" sz="1600" dirty="0">
                <a:solidFill>
                  <a:srgbClr val="0000FF"/>
                </a:solidFill>
              </a:rPr>
              <a:t>Crop inputs (Conservation </a:t>
            </a:r>
            <a:r>
              <a:rPr lang="en-US" sz="1600" dirty="0" err="1">
                <a:solidFill>
                  <a:srgbClr val="0000FF"/>
                </a:solidFill>
              </a:rPr>
              <a:t>Agr</a:t>
            </a:r>
            <a:r>
              <a:rPr lang="en-US" sz="1600" dirty="0">
                <a:solidFill>
                  <a:srgbClr val="0000FF"/>
                </a:solidFill>
              </a:rPr>
              <a:t>.)</a:t>
            </a:r>
          </a:p>
          <a:p>
            <a:pPr>
              <a:lnSpc>
                <a:spcPct val="80000"/>
              </a:lnSpc>
              <a:spcBef>
                <a:spcPts val="600"/>
              </a:spcBef>
              <a:buClr>
                <a:srgbClr val="1504B4"/>
              </a:buClr>
            </a:pPr>
            <a:r>
              <a:rPr lang="en-US" sz="1600" dirty="0">
                <a:solidFill>
                  <a:srgbClr val="0000FF"/>
                </a:solidFill>
              </a:rPr>
              <a:t>Crop production</a:t>
            </a:r>
          </a:p>
          <a:p>
            <a:pPr>
              <a:lnSpc>
                <a:spcPct val="80000"/>
              </a:lnSpc>
              <a:spcBef>
                <a:spcPts val="600"/>
              </a:spcBef>
              <a:buClr>
                <a:srgbClr val="1504B4"/>
              </a:buClr>
            </a:pPr>
            <a:r>
              <a:rPr lang="en-US" sz="1600" dirty="0">
                <a:solidFill>
                  <a:srgbClr val="0000FF"/>
                </a:solidFill>
              </a:rPr>
              <a:t>Crop inputs (costs)</a:t>
            </a:r>
          </a:p>
          <a:p>
            <a:pPr>
              <a:lnSpc>
                <a:spcPct val="80000"/>
              </a:lnSpc>
              <a:spcBef>
                <a:spcPts val="600"/>
              </a:spcBef>
              <a:buClr>
                <a:srgbClr val="1504B4"/>
              </a:buClr>
            </a:pPr>
            <a:r>
              <a:rPr lang="en-US" sz="1600" dirty="0">
                <a:solidFill>
                  <a:srgbClr val="0000FF"/>
                </a:solidFill>
              </a:rPr>
              <a:t>Crop inputs (labor time use)</a:t>
            </a:r>
          </a:p>
          <a:p>
            <a:pPr>
              <a:lnSpc>
                <a:spcPct val="80000"/>
              </a:lnSpc>
              <a:spcBef>
                <a:spcPts val="600"/>
              </a:spcBef>
              <a:buClr>
                <a:srgbClr val="1504B4"/>
              </a:buClr>
            </a:pPr>
            <a:r>
              <a:rPr lang="en-US" sz="1600" dirty="0">
                <a:solidFill>
                  <a:srgbClr val="0000FF"/>
                </a:solidFill>
              </a:rPr>
              <a:t>Crop inputs (seeds)</a:t>
            </a:r>
          </a:p>
          <a:p>
            <a:pPr>
              <a:lnSpc>
                <a:spcPct val="80000"/>
              </a:lnSpc>
              <a:spcBef>
                <a:spcPts val="600"/>
              </a:spcBef>
              <a:buClr>
                <a:srgbClr val="1504B4"/>
              </a:buClr>
            </a:pPr>
            <a:r>
              <a:rPr lang="en-US" sz="1600" dirty="0">
                <a:solidFill>
                  <a:srgbClr val="0000FF"/>
                </a:solidFill>
              </a:rPr>
              <a:t>Crop sales</a:t>
            </a:r>
          </a:p>
          <a:p>
            <a:pPr>
              <a:lnSpc>
                <a:spcPct val="80000"/>
              </a:lnSpc>
              <a:spcBef>
                <a:spcPts val="600"/>
              </a:spcBef>
              <a:buClr>
                <a:srgbClr val="1504B4"/>
              </a:buClr>
            </a:pPr>
            <a:r>
              <a:rPr lang="en-US" sz="1600" dirty="0">
                <a:solidFill>
                  <a:srgbClr val="0000FF"/>
                </a:solidFill>
              </a:rPr>
              <a:t>Crop storage</a:t>
            </a:r>
          </a:p>
          <a:p>
            <a:pPr>
              <a:lnSpc>
                <a:spcPct val="80000"/>
              </a:lnSpc>
              <a:spcBef>
                <a:spcPts val="600"/>
              </a:spcBef>
              <a:buClr>
                <a:srgbClr val="1504B4"/>
              </a:buClr>
            </a:pPr>
            <a:r>
              <a:rPr lang="en-US" sz="1600" dirty="0">
                <a:solidFill>
                  <a:srgbClr val="0000FF"/>
                </a:solidFill>
              </a:rPr>
              <a:t>Livestock ownership and income</a:t>
            </a:r>
          </a:p>
          <a:p>
            <a:pPr>
              <a:lnSpc>
                <a:spcPct val="80000"/>
              </a:lnSpc>
              <a:spcBef>
                <a:spcPts val="600"/>
              </a:spcBef>
              <a:buClr>
                <a:srgbClr val="1504B4"/>
              </a:buClr>
            </a:pPr>
            <a:r>
              <a:rPr lang="en-US" sz="1600" dirty="0">
                <a:solidFill>
                  <a:srgbClr val="0000FF"/>
                </a:solidFill>
              </a:rPr>
              <a:t>Livestock feed</a:t>
            </a:r>
          </a:p>
        </p:txBody>
      </p:sp>
      <p:sp>
        <p:nvSpPr>
          <p:cNvPr id="16388" name="Rectangle 4"/>
          <p:cNvSpPr>
            <a:spLocks noGrp="1" noChangeArrowheads="1"/>
          </p:cNvSpPr>
          <p:nvPr>
            <p:ph sz="half" idx="2"/>
          </p:nvPr>
        </p:nvSpPr>
        <p:spPr>
          <a:xfrm>
            <a:off x="5257800" y="1907719"/>
            <a:ext cx="3886200" cy="4419600"/>
          </a:xfrm>
          <a:noFill/>
          <a:ln/>
        </p:spPr>
        <p:txBody>
          <a:bodyPr>
            <a:normAutofit/>
          </a:bodyPr>
          <a:lstStyle/>
          <a:p>
            <a:pPr marL="0" indent="0">
              <a:buClr>
                <a:schemeClr val="accent3">
                  <a:lumMod val="75000"/>
                </a:schemeClr>
              </a:buClr>
              <a:buNone/>
            </a:pPr>
            <a:r>
              <a:rPr lang="en-US" sz="1800" dirty="0" smtClean="0"/>
              <a:t>  SECOND VISIT</a:t>
            </a:r>
          </a:p>
          <a:p>
            <a:pPr>
              <a:spcBef>
                <a:spcPts val="600"/>
              </a:spcBef>
              <a:buClr>
                <a:srgbClr val="1504B4"/>
              </a:buClr>
              <a:buFont typeface="Wingdings" panose="05000000000000000000" pitchFamily="2" charset="2"/>
              <a:buChar char="T"/>
            </a:pPr>
            <a:r>
              <a:rPr lang="en-US" sz="1600" dirty="0" smtClean="0">
                <a:solidFill>
                  <a:srgbClr val="7030A0"/>
                </a:solidFill>
              </a:rPr>
              <a:t>Problems and coping strategies</a:t>
            </a:r>
          </a:p>
          <a:p>
            <a:pPr>
              <a:spcBef>
                <a:spcPts val="600"/>
              </a:spcBef>
              <a:buClr>
                <a:srgbClr val="1504B4"/>
              </a:buClr>
            </a:pPr>
            <a:r>
              <a:rPr lang="en-US" sz="1600" dirty="0">
                <a:solidFill>
                  <a:srgbClr val="0000FF"/>
                </a:solidFill>
              </a:rPr>
              <a:t>Agricultural extension and AR program</a:t>
            </a:r>
          </a:p>
          <a:p>
            <a:pPr>
              <a:spcBef>
                <a:spcPts val="600"/>
              </a:spcBef>
              <a:buClr>
                <a:srgbClr val="1504B4"/>
              </a:buClr>
            </a:pPr>
            <a:r>
              <a:rPr lang="en-US" sz="1600" dirty="0">
                <a:solidFill>
                  <a:srgbClr val="0000FF"/>
                </a:solidFill>
              </a:rPr>
              <a:t>Other income</a:t>
            </a:r>
          </a:p>
          <a:p>
            <a:pPr>
              <a:spcBef>
                <a:spcPts val="600"/>
              </a:spcBef>
              <a:buClr>
                <a:srgbClr val="1504B4"/>
              </a:buClr>
            </a:pPr>
            <a:r>
              <a:rPr lang="en-US" sz="1600" dirty="0">
                <a:solidFill>
                  <a:srgbClr val="0000FF"/>
                </a:solidFill>
              </a:rPr>
              <a:t>Credit</a:t>
            </a:r>
          </a:p>
          <a:p>
            <a:pPr>
              <a:spcBef>
                <a:spcPts val="600"/>
              </a:spcBef>
              <a:buClr>
                <a:srgbClr val="1504B4"/>
              </a:buClr>
            </a:pPr>
            <a:r>
              <a:rPr lang="en-US" sz="1600" dirty="0">
                <a:solidFill>
                  <a:srgbClr val="0000FF"/>
                </a:solidFill>
              </a:rPr>
              <a:t>Housing, utilities, assets, distance to services</a:t>
            </a:r>
          </a:p>
          <a:p>
            <a:pPr>
              <a:spcBef>
                <a:spcPts val="600"/>
              </a:spcBef>
              <a:buClr>
                <a:srgbClr val="1504B4"/>
              </a:buClr>
            </a:pPr>
            <a:r>
              <a:rPr lang="en-US" sz="1600" dirty="0">
                <a:solidFill>
                  <a:srgbClr val="0000FF"/>
                </a:solidFill>
              </a:rPr>
              <a:t>Subject welfare and food security</a:t>
            </a:r>
          </a:p>
          <a:p>
            <a:pPr>
              <a:spcBef>
                <a:spcPts val="600"/>
              </a:spcBef>
              <a:buClr>
                <a:srgbClr val="1504B4"/>
              </a:buClr>
            </a:pPr>
            <a:r>
              <a:rPr lang="en-US" sz="1600" dirty="0" smtClean="0">
                <a:solidFill>
                  <a:srgbClr val="0000FF"/>
                </a:solidFill>
              </a:rPr>
              <a:t>Food Expenditures / </a:t>
            </a:r>
            <a:r>
              <a:rPr lang="en-US" sz="1600" dirty="0">
                <a:solidFill>
                  <a:srgbClr val="0000FF"/>
                </a:solidFill>
              </a:rPr>
              <a:t>Consumption</a:t>
            </a:r>
          </a:p>
          <a:p>
            <a:pPr>
              <a:spcBef>
                <a:spcPts val="600"/>
              </a:spcBef>
              <a:buClr>
                <a:srgbClr val="1504B4"/>
              </a:buClr>
            </a:pPr>
            <a:r>
              <a:rPr lang="en-US" sz="1600" dirty="0" smtClean="0">
                <a:solidFill>
                  <a:srgbClr val="0000FF"/>
                </a:solidFill>
              </a:rPr>
              <a:t>Non-Food Expenditures</a:t>
            </a:r>
          </a:p>
          <a:p>
            <a:pPr>
              <a:spcBef>
                <a:spcPts val="600"/>
              </a:spcBef>
              <a:buClr>
                <a:srgbClr val="1504B4"/>
              </a:buClr>
            </a:pPr>
            <a:r>
              <a:rPr lang="en-US" sz="1600" dirty="0" smtClean="0">
                <a:solidFill>
                  <a:srgbClr val="0000FF"/>
                </a:solidFill>
              </a:rPr>
              <a:t>Shocks</a:t>
            </a:r>
          </a:p>
          <a:p>
            <a:pPr>
              <a:spcBef>
                <a:spcPts val="600"/>
              </a:spcBef>
              <a:buClr>
                <a:srgbClr val="1504B4"/>
              </a:buClr>
            </a:pPr>
            <a:r>
              <a:rPr lang="en-US" sz="1600" dirty="0" smtClean="0">
                <a:solidFill>
                  <a:srgbClr val="0000FF"/>
                </a:solidFill>
              </a:rPr>
              <a:t>Re-contact info</a:t>
            </a:r>
            <a:endParaRPr lang="en-US" sz="1600" dirty="0">
              <a:solidFill>
                <a:srgbClr val="0000FF"/>
              </a:solidFill>
            </a:endParaRPr>
          </a:p>
        </p:txBody>
      </p:sp>
      <p:sp>
        <p:nvSpPr>
          <p:cNvPr id="2" name="TextBox 1"/>
          <p:cNvSpPr txBox="1"/>
          <p:nvPr/>
        </p:nvSpPr>
        <p:spPr>
          <a:xfrm>
            <a:off x="300135" y="1907719"/>
            <a:ext cx="3505200" cy="369332"/>
          </a:xfrm>
          <a:prstGeom prst="rect">
            <a:avLst/>
          </a:prstGeom>
          <a:noFill/>
        </p:spPr>
        <p:txBody>
          <a:bodyPr wrap="square" rtlCol="0">
            <a:spAutoFit/>
          </a:bodyPr>
          <a:lstStyle/>
          <a:p>
            <a:r>
              <a:rPr lang="en-US" dirty="0" smtClean="0"/>
              <a:t>FIRST VISIT</a:t>
            </a:r>
            <a:endParaRPr lang="en-US" dirty="0"/>
          </a:p>
        </p:txBody>
      </p:sp>
      <p:sp>
        <p:nvSpPr>
          <p:cNvPr id="4" name="TextBox 3"/>
          <p:cNvSpPr txBox="1"/>
          <p:nvPr/>
        </p:nvSpPr>
        <p:spPr>
          <a:xfrm>
            <a:off x="2256474" y="1605258"/>
            <a:ext cx="1371600" cy="338554"/>
          </a:xfrm>
          <a:prstGeom prst="rect">
            <a:avLst/>
          </a:prstGeom>
          <a:noFill/>
        </p:spPr>
        <p:txBody>
          <a:bodyPr wrap="square" rtlCol="0">
            <a:spAutoFit/>
          </a:bodyPr>
          <a:lstStyle/>
          <a:p>
            <a:pPr algn="ctr"/>
            <a:r>
              <a:rPr lang="en-US" sz="1600" dirty="0" smtClean="0">
                <a:solidFill>
                  <a:srgbClr val="7030A0"/>
                </a:solidFill>
              </a:rPr>
              <a:t>Head</a:t>
            </a:r>
            <a:endParaRPr lang="en-US" sz="1600" dirty="0"/>
          </a:p>
        </p:txBody>
      </p:sp>
      <p:sp>
        <p:nvSpPr>
          <p:cNvPr id="5" name="TextBox 4"/>
          <p:cNvSpPr txBox="1"/>
          <p:nvPr/>
        </p:nvSpPr>
        <p:spPr>
          <a:xfrm>
            <a:off x="3923524" y="1565980"/>
            <a:ext cx="1371600" cy="338554"/>
          </a:xfrm>
          <a:prstGeom prst="rect">
            <a:avLst/>
          </a:prstGeom>
          <a:noFill/>
        </p:spPr>
        <p:txBody>
          <a:bodyPr wrap="square" rtlCol="0">
            <a:spAutoFit/>
          </a:bodyPr>
          <a:lstStyle/>
          <a:p>
            <a:r>
              <a:rPr lang="en-US" sz="1600" dirty="0">
                <a:solidFill>
                  <a:schemeClr val="accent3">
                    <a:lumMod val="75000"/>
                  </a:schemeClr>
                </a:solidFill>
              </a:rPr>
              <a:t>Individual</a:t>
            </a:r>
            <a:endParaRPr lang="en-US" sz="1600" dirty="0"/>
          </a:p>
        </p:txBody>
      </p:sp>
      <p:sp>
        <p:nvSpPr>
          <p:cNvPr id="7" name="TextBox 6"/>
          <p:cNvSpPr txBox="1"/>
          <p:nvPr/>
        </p:nvSpPr>
        <p:spPr>
          <a:xfrm>
            <a:off x="5562600" y="1567934"/>
            <a:ext cx="1600200" cy="338554"/>
          </a:xfrm>
          <a:prstGeom prst="rect">
            <a:avLst/>
          </a:prstGeom>
          <a:noFill/>
        </p:spPr>
        <p:txBody>
          <a:bodyPr wrap="square" rtlCol="0">
            <a:spAutoFit/>
          </a:bodyPr>
          <a:lstStyle/>
          <a:p>
            <a:r>
              <a:rPr lang="en-US" sz="1600" dirty="0">
                <a:solidFill>
                  <a:srgbClr val="0000FF"/>
                </a:solidFill>
              </a:rPr>
              <a:t>Best Informed</a:t>
            </a:r>
            <a:endParaRPr lang="en-US" sz="1600" dirty="0"/>
          </a:p>
        </p:txBody>
      </p:sp>
    </p:spTree>
    <p:extLst>
      <p:ext uri="{BB962C8B-B14F-4D97-AF65-F5344CB8AC3E}">
        <p14:creationId xmlns:p14="http://schemas.microsoft.com/office/powerpoint/2010/main" val="417425416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387">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638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388">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6387">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6387">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6387">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6387">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6387">
                                            <p:txEl>
                                              <p:pRg st="6" end="6"/>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6387">
                                            <p:txEl>
                                              <p:pRg st="7" end="7"/>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6387">
                                            <p:txEl>
                                              <p:pRg st="8" end="8"/>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6387">
                                            <p:txEl>
                                              <p:pRg st="9" end="9"/>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6387">
                                            <p:txEl>
                                              <p:pRg st="10" end="10"/>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6387">
                                            <p:txEl>
                                              <p:pRg st="11" end="11"/>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6387">
                                            <p:txEl>
                                              <p:pRg st="12" end="12"/>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6387">
                                            <p:txEl>
                                              <p:pRg st="13" end="13"/>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16387">
                                            <p:txEl>
                                              <p:pRg st="14" end="14"/>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16387">
                                            <p:txEl>
                                              <p:pRg st="15" end="15"/>
                                            </p:txEl>
                                          </p:spTgt>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6388">
                                            <p:txEl>
                                              <p:pRg st="2" end="2"/>
                                            </p:txEl>
                                          </p:spTgt>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6388">
                                            <p:txEl>
                                              <p:pRg st="3" end="3"/>
                                            </p:txEl>
                                          </p:spTgt>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16388">
                                            <p:txEl>
                                              <p:pRg st="4" end="4"/>
                                            </p:txEl>
                                          </p:spTgt>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16388">
                                            <p:txEl>
                                              <p:pRg st="5" end="5"/>
                                            </p:txEl>
                                          </p:spTgt>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16388">
                                            <p:txEl>
                                              <p:pRg st="6" end="6"/>
                                            </p:txEl>
                                          </p:spTgt>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16388">
                                            <p:txEl>
                                              <p:pRg st="7" end="7"/>
                                            </p:txEl>
                                          </p:spTgt>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16388">
                                            <p:txEl>
                                              <p:pRg st="8" end="8"/>
                                            </p:txEl>
                                          </p:spTgt>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16388">
                                            <p:txEl>
                                              <p:pRg st="9" end="9"/>
                                            </p:txEl>
                                          </p:spTgt>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16388">
                                            <p:txEl>
                                              <p:pRg st="10" end="10"/>
                                            </p:txEl>
                                          </p:spTgt>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381000" y="1143000"/>
            <a:ext cx="8381999" cy="609600"/>
          </a:xfrm>
          <a:noFill/>
          <a:ln/>
        </p:spPr>
        <p:txBody>
          <a:bodyPr>
            <a:normAutofit fontScale="90000"/>
          </a:bodyPr>
          <a:lstStyle/>
          <a:p>
            <a:r>
              <a:rPr lang="en-US" sz="3100" b="1" dirty="0"/>
              <a:t>ARBES </a:t>
            </a:r>
            <a:r>
              <a:rPr lang="en-US" sz="3100" b="1" dirty="0" err="1" smtClean="0"/>
              <a:t>Qx</a:t>
            </a:r>
            <a:r>
              <a:rPr lang="en-US" sz="3100" b="1" dirty="0" smtClean="0"/>
              <a:t> community summary contents</a:t>
            </a:r>
            <a:r>
              <a:rPr lang="en-US" dirty="0"/>
              <a:t> </a:t>
            </a:r>
            <a:r>
              <a:rPr lang="en-US" sz="3100" dirty="0" smtClean="0"/>
              <a:t>(5 to 8 informants)</a:t>
            </a:r>
            <a:endParaRPr lang="en-US" sz="3100" dirty="0">
              <a:solidFill>
                <a:schemeClr val="accent1"/>
              </a:solidFill>
            </a:endParaRPr>
          </a:p>
        </p:txBody>
      </p:sp>
      <p:sp>
        <p:nvSpPr>
          <p:cNvPr id="16387" name="Rectangle 3"/>
          <p:cNvSpPr>
            <a:spLocks noGrp="1" noChangeArrowheads="1"/>
          </p:cNvSpPr>
          <p:nvPr>
            <p:ph sz="half" idx="1"/>
          </p:nvPr>
        </p:nvSpPr>
        <p:spPr>
          <a:xfrm>
            <a:off x="152400" y="1905000"/>
            <a:ext cx="7696200" cy="5257800"/>
          </a:xfrm>
          <a:noFill/>
          <a:ln/>
        </p:spPr>
        <p:txBody>
          <a:bodyPr>
            <a:noAutofit/>
          </a:bodyPr>
          <a:lstStyle/>
          <a:p>
            <a:pPr>
              <a:spcBef>
                <a:spcPts val="600"/>
              </a:spcBef>
              <a:spcAft>
                <a:spcPts val="600"/>
              </a:spcAft>
            </a:pPr>
            <a:r>
              <a:rPr lang="en-US" sz="2000" dirty="0" smtClean="0"/>
              <a:t>Location info, GPS</a:t>
            </a:r>
            <a:endParaRPr lang="en-US" sz="2000" dirty="0"/>
          </a:p>
          <a:p>
            <a:pPr>
              <a:spcBef>
                <a:spcPts val="600"/>
              </a:spcBef>
              <a:spcAft>
                <a:spcPts val="600"/>
              </a:spcAft>
            </a:pPr>
            <a:r>
              <a:rPr lang="en-US" sz="2000" dirty="0" smtClean="0"/>
              <a:t>Informants’ roster</a:t>
            </a:r>
            <a:endParaRPr lang="en-US" sz="2000" dirty="0"/>
          </a:p>
          <a:p>
            <a:pPr>
              <a:spcBef>
                <a:spcPts val="600"/>
              </a:spcBef>
              <a:spcAft>
                <a:spcPts val="600"/>
              </a:spcAft>
            </a:pPr>
            <a:r>
              <a:rPr lang="en-US" sz="2000" dirty="0" smtClean="0"/>
              <a:t>Access to basic services</a:t>
            </a:r>
          </a:p>
          <a:p>
            <a:pPr>
              <a:spcBef>
                <a:spcPts val="600"/>
              </a:spcBef>
              <a:spcAft>
                <a:spcPts val="600"/>
              </a:spcAft>
            </a:pPr>
            <a:r>
              <a:rPr lang="en-US" sz="2000" dirty="0" smtClean="0"/>
              <a:t>Agricultural labor, extension services, agricultural problems</a:t>
            </a:r>
            <a:endParaRPr lang="en-US" sz="2000" dirty="0"/>
          </a:p>
          <a:p>
            <a:pPr>
              <a:spcBef>
                <a:spcPts val="600"/>
              </a:spcBef>
              <a:spcAft>
                <a:spcPts val="600"/>
              </a:spcAft>
            </a:pPr>
            <a:r>
              <a:rPr lang="en-US" sz="2000" dirty="0" smtClean="0"/>
              <a:t>Land use</a:t>
            </a:r>
          </a:p>
          <a:p>
            <a:pPr>
              <a:spcBef>
                <a:spcPts val="600"/>
              </a:spcBef>
              <a:spcAft>
                <a:spcPts val="600"/>
              </a:spcAft>
            </a:pPr>
            <a:r>
              <a:rPr lang="en-US" sz="2000" dirty="0" smtClean="0"/>
              <a:t>Demographics, cooperatives, migration</a:t>
            </a:r>
            <a:endParaRPr lang="en-US" sz="2000" dirty="0"/>
          </a:p>
          <a:p>
            <a:pPr>
              <a:lnSpc>
                <a:spcPct val="80000"/>
              </a:lnSpc>
              <a:spcBef>
                <a:spcPts val="600"/>
              </a:spcBef>
              <a:spcAft>
                <a:spcPts val="600"/>
              </a:spcAft>
            </a:pPr>
            <a:r>
              <a:rPr lang="en-US" sz="2000" dirty="0" smtClean="0"/>
              <a:t>Water access, shocks, food consumption</a:t>
            </a:r>
          </a:p>
          <a:p>
            <a:pPr>
              <a:lnSpc>
                <a:spcPct val="80000"/>
              </a:lnSpc>
              <a:spcBef>
                <a:spcPts val="600"/>
              </a:spcBef>
              <a:spcAft>
                <a:spcPts val="600"/>
              </a:spcAft>
            </a:pPr>
            <a:r>
              <a:rPr lang="en-US" sz="2000" dirty="0" smtClean="0"/>
              <a:t>Market prices</a:t>
            </a:r>
          </a:p>
          <a:p>
            <a:pPr>
              <a:lnSpc>
                <a:spcPct val="80000"/>
              </a:lnSpc>
              <a:spcBef>
                <a:spcPts val="600"/>
              </a:spcBef>
              <a:spcAft>
                <a:spcPts val="600"/>
              </a:spcAft>
            </a:pPr>
            <a:r>
              <a:rPr lang="en-US" sz="2000" dirty="0" smtClean="0"/>
              <a:t>Conversion of non-standard units</a:t>
            </a:r>
            <a:endParaRPr lang="en-US" sz="2000" dirty="0"/>
          </a:p>
        </p:txBody>
      </p:sp>
      <p:sp>
        <p:nvSpPr>
          <p:cNvPr id="4" name="Curved Left Arrow 3">
            <a:hlinkClick r:id="rId2" action="ppaction://hlinksldjump"/>
          </p:cNvPr>
          <p:cNvSpPr/>
          <p:nvPr/>
        </p:nvSpPr>
        <p:spPr>
          <a:xfrm>
            <a:off x="8101445" y="6161314"/>
            <a:ext cx="533400" cy="369332"/>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966750789"/>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457200" y="1112704"/>
            <a:ext cx="7772400" cy="4572000"/>
          </a:xfrm>
        </p:spPr>
        <p:txBody>
          <a:bodyPr/>
          <a:lstStyle/>
          <a:p>
            <a:pPr marL="114300" lvl="0" indent="0">
              <a:buNone/>
            </a:pPr>
            <a:r>
              <a:rPr lang="en-US" sz="2400" dirty="0" smtClean="0"/>
              <a:t> </a:t>
            </a:r>
          </a:p>
          <a:p>
            <a:pPr marL="411480" lvl="1" indent="0">
              <a:buNone/>
            </a:pPr>
            <a:r>
              <a:rPr lang="en-US" sz="2400" dirty="0" smtClean="0"/>
              <a:t> </a:t>
            </a:r>
            <a:endParaRPr lang="en-US" sz="2400" dirty="0"/>
          </a:p>
        </p:txBody>
      </p:sp>
      <p:sp>
        <p:nvSpPr>
          <p:cNvPr id="4" name="Text Placeholder 2"/>
          <p:cNvSpPr>
            <a:spLocks noGrp="1"/>
          </p:cNvSpPr>
          <p:nvPr>
            <p:ph type="body" sz="quarter" idx="11"/>
          </p:nvPr>
        </p:nvSpPr>
        <p:spPr>
          <a:xfrm>
            <a:off x="186409" y="1066800"/>
            <a:ext cx="8686800" cy="457200"/>
          </a:xfrm>
        </p:spPr>
        <p:txBody>
          <a:bodyPr>
            <a:noAutofit/>
          </a:bodyPr>
          <a:lstStyle/>
          <a:p>
            <a:pPr algn="ctr"/>
            <a:r>
              <a:rPr lang="en-US" sz="2800" b="1" spc="-100" dirty="0">
                <a:solidFill>
                  <a:schemeClr val="tx2"/>
                </a:solidFill>
                <a:ea typeface="+mj-ea"/>
                <a:cs typeface="+mj-cs"/>
              </a:rPr>
              <a:t>IE Design</a:t>
            </a:r>
          </a:p>
        </p:txBody>
      </p:sp>
      <p:sp>
        <p:nvSpPr>
          <p:cNvPr id="9" name="Rectangle 8"/>
          <p:cNvSpPr/>
          <p:nvPr/>
        </p:nvSpPr>
        <p:spPr>
          <a:xfrm>
            <a:off x="457200" y="2905699"/>
            <a:ext cx="2819400" cy="1981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4648200" y="2905699"/>
            <a:ext cx="2895600" cy="1981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376380" y="3006807"/>
            <a:ext cx="685800" cy="533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4953000" y="3015261"/>
            <a:ext cx="685800" cy="533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1552733" y="2539508"/>
            <a:ext cx="685800" cy="533400"/>
          </a:xfrm>
          <a:prstGeom prst="ellipse">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6220398" y="2730951"/>
            <a:ext cx="685800" cy="533400"/>
          </a:xfrm>
          <a:prstGeom prst="ellipse">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2539847" y="3525755"/>
            <a:ext cx="685800" cy="533400"/>
          </a:xfrm>
          <a:prstGeom prst="ellipse">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7077364" y="3691825"/>
            <a:ext cx="685800" cy="533400"/>
          </a:xfrm>
          <a:prstGeom prst="ellipse">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190500" y="4361179"/>
            <a:ext cx="1676400" cy="6656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Beneficiary HHs</a:t>
            </a:r>
            <a:r>
              <a:rPr lang="en-US" dirty="0" smtClean="0"/>
              <a:t> </a:t>
            </a:r>
          </a:p>
        </p:txBody>
      </p:sp>
      <p:cxnSp>
        <p:nvCxnSpPr>
          <p:cNvPr id="20" name="Straight Arrow Connector 19"/>
          <p:cNvCxnSpPr/>
          <p:nvPr/>
        </p:nvCxnSpPr>
        <p:spPr>
          <a:xfrm flipH="1">
            <a:off x="1164838" y="3454159"/>
            <a:ext cx="618476" cy="90702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1" name="Straight Arrow Connector 20"/>
          <p:cNvCxnSpPr/>
          <p:nvPr/>
        </p:nvCxnSpPr>
        <p:spPr>
          <a:xfrm>
            <a:off x="1783313" y="3441980"/>
            <a:ext cx="655087" cy="919199"/>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24" name="Rectangle 23"/>
          <p:cNvSpPr/>
          <p:nvPr/>
        </p:nvSpPr>
        <p:spPr>
          <a:xfrm>
            <a:off x="1892225" y="4355836"/>
            <a:ext cx="2293345" cy="6656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Non-beneficiary  HHs</a:t>
            </a:r>
            <a:r>
              <a:rPr lang="en-US" dirty="0" smtClean="0"/>
              <a:t> </a:t>
            </a:r>
          </a:p>
        </p:txBody>
      </p:sp>
      <p:cxnSp>
        <p:nvCxnSpPr>
          <p:cNvPr id="31" name="Straight Arrow Connector 30"/>
          <p:cNvCxnSpPr/>
          <p:nvPr/>
        </p:nvCxnSpPr>
        <p:spPr>
          <a:xfrm>
            <a:off x="6616491" y="3580045"/>
            <a:ext cx="19744" cy="781134"/>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34" name="Rectangle 33"/>
          <p:cNvSpPr/>
          <p:nvPr/>
        </p:nvSpPr>
        <p:spPr>
          <a:xfrm>
            <a:off x="5469819" y="4355836"/>
            <a:ext cx="2293345" cy="6656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Control HHs</a:t>
            </a:r>
            <a:r>
              <a:rPr lang="en-US" dirty="0" smtClean="0"/>
              <a:t> </a:t>
            </a:r>
          </a:p>
        </p:txBody>
      </p:sp>
      <p:sp>
        <p:nvSpPr>
          <p:cNvPr id="35" name="Rectangle 34"/>
          <p:cNvSpPr/>
          <p:nvPr/>
        </p:nvSpPr>
        <p:spPr>
          <a:xfrm>
            <a:off x="1038853" y="1754311"/>
            <a:ext cx="1752601" cy="66560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rPr>
              <a:t>Action Sites </a:t>
            </a:r>
            <a:r>
              <a:rPr lang="en-US" sz="2000" b="1" dirty="0" smtClean="0"/>
              <a:t> </a:t>
            </a:r>
          </a:p>
        </p:txBody>
      </p:sp>
      <p:sp>
        <p:nvSpPr>
          <p:cNvPr id="38" name="Rectangle 37"/>
          <p:cNvSpPr/>
          <p:nvPr/>
        </p:nvSpPr>
        <p:spPr>
          <a:xfrm>
            <a:off x="5638800" y="1713859"/>
            <a:ext cx="1994871" cy="66560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rPr>
              <a:t>Control Sites </a:t>
            </a:r>
            <a:r>
              <a:rPr lang="en-US" sz="2000" b="1" dirty="0" smtClean="0"/>
              <a:t> </a:t>
            </a:r>
          </a:p>
        </p:txBody>
      </p:sp>
      <p:cxnSp>
        <p:nvCxnSpPr>
          <p:cNvPr id="42" name="Straight Connector 41"/>
          <p:cNvCxnSpPr/>
          <p:nvPr/>
        </p:nvCxnSpPr>
        <p:spPr>
          <a:xfrm>
            <a:off x="4529809" y="1713859"/>
            <a:ext cx="20782" cy="3739573"/>
          </a:xfrm>
          <a:prstGeom prst="line">
            <a:avLst/>
          </a:prstGeom>
          <a:ln w="76200"/>
        </p:spPr>
        <p:style>
          <a:lnRef idx="3">
            <a:schemeClr val="accent3"/>
          </a:lnRef>
          <a:fillRef idx="0">
            <a:schemeClr val="accent3"/>
          </a:fillRef>
          <a:effectRef idx="2">
            <a:schemeClr val="accent3"/>
          </a:effectRef>
          <a:fontRef idx="minor">
            <a:schemeClr val="tx1"/>
          </a:fontRef>
        </p:style>
      </p:cxnSp>
      <p:sp>
        <p:nvSpPr>
          <p:cNvPr id="57" name="Curved Up Arrow 56"/>
          <p:cNvSpPr/>
          <p:nvPr/>
        </p:nvSpPr>
        <p:spPr>
          <a:xfrm>
            <a:off x="786213" y="5021438"/>
            <a:ext cx="2337987" cy="526508"/>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8" name="Curved Up Arrow 57"/>
          <p:cNvSpPr/>
          <p:nvPr/>
        </p:nvSpPr>
        <p:spPr>
          <a:xfrm>
            <a:off x="644292" y="5021439"/>
            <a:ext cx="5680308" cy="783372"/>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9" name="Flowchart: Process 58"/>
          <p:cNvSpPr/>
          <p:nvPr/>
        </p:nvSpPr>
        <p:spPr>
          <a:xfrm>
            <a:off x="1164838" y="5056188"/>
            <a:ext cx="1371601" cy="441117"/>
          </a:xfrm>
          <a:prstGeom prst="flowChartProces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Spillover effects</a:t>
            </a:r>
            <a:endParaRPr lang="en-US" dirty="0">
              <a:solidFill>
                <a:schemeClr val="tx1"/>
              </a:solidFill>
            </a:endParaRPr>
          </a:p>
        </p:txBody>
      </p:sp>
      <p:sp>
        <p:nvSpPr>
          <p:cNvPr id="26" name="Flowchart: Process 25"/>
          <p:cNvSpPr/>
          <p:nvPr/>
        </p:nvSpPr>
        <p:spPr>
          <a:xfrm>
            <a:off x="3768650" y="5867400"/>
            <a:ext cx="1543100" cy="441117"/>
          </a:xfrm>
          <a:prstGeom prst="flowChartProces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Program impact</a:t>
            </a:r>
            <a:endParaRPr lang="en-US" dirty="0">
              <a:solidFill>
                <a:schemeClr val="tx1"/>
              </a:solidFill>
            </a:endParaRPr>
          </a:p>
        </p:txBody>
      </p:sp>
      <p:sp>
        <p:nvSpPr>
          <p:cNvPr id="25" name="Curved Left Arrow 24">
            <a:hlinkClick r:id="rId3" action="ppaction://hlinksldjump"/>
          </p:cNvPr>
          <p:cNvSpPr/>
          <p:nvPr/>
        </p:nvSpPr>
        <p:spPr>
          <a:xfrm>
            <a:off x="8191500" y="6123851"/>
            <a:ext cx="533400" cy="369332"/>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662758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0"/>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1"/>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4"/>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59"/>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57"/>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58"/>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26"/>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P spid="17" grpId="0"/>
      <p:bldP spid="24" grpId="0"/>
      <p:bldP spid="34" grpId="0"/>
      <p:bldP spid="35" grpId="0" animBg="1"/>
      <p:bldP spid="38" grpId="0" animBg="1"/>
      <p:bldP spid="57" grpId="0" animBg="1"/>
      <p:bldP spid="58" grpId="0" animBg="1"/>
      <p:bldP spid="59" grpId="0"/>
      <p:bldP spid="26" grpId="0"/>
      <p:bldP spid="2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Africa </a:t>
            </a:r>
            <a:r>
              <a:rPr lang="en-US" sz="4000" dirty="0"/>
              <a:t>RISING M&amp;E Objectives and Challenges</a:t>
            </a:r>
          </a:p>
        </p:txBody>
      </p:sp>
      <p:sp>
        <p:nvSpPr>
          <p:cNvPr id="3" name="Slide Number Placeholder 2"/>
          <p:cNvSpPr>
            <a:spLocks noGrp="1"/>
          </p:cNvSpPr>
          <p:nvPr>
            <p:ph type="sldNum" sz="quarter" idx="10"/>
          </p:nvPr>
        </p:nvSpPr>
        <p:spPr/>
        <p:txBody>
          <a:bodyPr/>
          <a:lstStyle/>
          <a:p>
            <a:fld id="{47C198E2-3EBB-4273-84A1-D23D84FB3518}" type="slidenum">
              <a:rPr lang="en-US" smtClean="0"/>
              <a:pPr/>
              <a:t>3</a:t>
            </a:fld>
            <a:endParaRPr lang="en-US" dirty="0"/>
          </a:p>
        </p:txBody>
      </p:sp>
      <p:sp>
        <p:nvSpPr>
          <p:cNvPr id="4" name="Text Placeholder 3"/>
          <p:cNvSpPr>
            <a:spLocks noGrp="1"/>
          </p:cNvSpPr>
          <p:nvPr>
            <p:ph type="body" sz="quarter" idx="11"/>
          </p:nvPr>
        </p:nvSpPr>
        <p:spPr/>
        <p:txBody>
          <a:bodyPr/>
          <a:lstStyle/>
          <a:p>
            <a:pPr marL="0" lvl="1" algn="ctr"/>
            <a:endParaRPr lang="en-US" dirty="0"/>
          </a:p>
        </p:txBody>
      </p:sp>
    </p:spTree>
    <p:extLst>
      <p:ext uri="{BB962C8B-B14F-4D97-AF65-F5344CB8AC3E}">
        <p14:creationId xmlns:p14="http://schemas.microsoft.com/office/powerpoint/2010/main" val="13260254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Placeholder 15"/>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4" name="Text Placeholder 2"/>
          <p:cNvSpPr>
            <a:spLocks noGrp="1"/>
          </p:cNvSpPr>
          <p:nvPr>
            <p:ph type="body" sz="quarter" idx="11"/>
          </p:nvPr>
        </p:nvSpPr>
        <p:spPr>
          <a:xfrm>
            <a:off x="457200" y="2328862"/>
            <a:ext cx="4038600" cy="4114800"/>
          </a:xfrm>
        </p:spPr>
        <p:txBody>
          <a:bodyPr>
            <a:normAutofit fontScale="92500"/>
          </a:bodyPr>
          <a:lstStyle/>
          <a:p>
            <a:r>
              <a:rPr lang="en-US" dirty="0" smtClean="0"/>
              <a:t>Support effective project management</a:t>
            </a:r>
          </a:p>
          <a:p>
            <a:r>
              <a:rPr lang="en-US" dirty="0" smtClean="0"/>
              <a:t>Fulfill </a:t>
            </a:r>
            <a:r>
              <a:rPr lang="en-US" dirty="0" err="1" smtClean="0"/>
              <a:t>FtF</a:t>
            </a:r>
            <a:r>
              <a:rPr lang="en-US" dirty="0" smtClean="0"/>
              <a:t> reporting requirements</a:t>
            </a:r>
          </a:p>
          <a:p>
            <a:r>
              <a:rPr lang="en-US" dirty="0" smtClean="0"/>
              <a:t>Generate knowledge on what works and what doesn’t work</a:t>
            </a:r>
          </a:p>
          <a:p>
            <a:r>
              <a:rPr lang="en-US" dirty="0" smtClean="0"/>
              <a:t>Data/analytical components of the M&amp;E system:</a:t>
            </a:r>
          </a:p>
          <a:p>
            <a:pPr lvl="1"/>
            <a:r>
              <a:rPr lang="en-US" dirty="0" smtClean="0"/>
              <a:t>Delineation and characterization of target farming systems</a:t>
            </a:r>
          </a:p>
          <a:p>
            <a:pPr lvl="1"/>
            <a:r>
              <a:rPr lang="en-US" dirty="0" smtClean="0"/>
              <a:t>Inventory of technologies</a:t>
            </a:r>
          </a:p>
          <a:p>
            <a:pPr lvl="1"/>
            <a:r>
              <a:rPr lang="en-US" dirty="0" smtClean="0"/>
              <a:t>Ex-ante evaluation*  </a:t>
            </a:r>
          </a:p>
          <a:p>
            <a:pPr lvl="1"/>
            <a:r>
              <a:rPr lang="en-US" dirty="0" smtClean="0"/>
              <a:t>Attribution assessment*</a:t>
            </a:r>
            <a:endParaRPr lang="en-US" dirty="0"/>
          </a:p>
        </p:txBody>
      </p:sp>
      <p:sp>
        <p:nvSpPr>
          <p:cNvPr id="11" name="Title 10"/>
          <p:cNvSpPr>
            <a:spLocks noGrp="1"/>
          </p:cNvSpPr>
          <p:nvPr>
            <p:ph type="title"/>
          </p:nvPr>
        </p:nvSpPr>
        <p:spPr/>
        <p:txBody>
          <a:bodyPr/>
          <a:lstStyle/>
          <a:p>
            <a:r>
              <a:rPr lang="en-US" smtClean="0"/>
              <a:t>M&amp;E of Africa RISING</a:t>
            </a:r>
            <a:endParaRPr lang="en-US" dirty="0"/>
          </a:p>
        </p:txBody>
      </p:sp>
      <p:sp>
        <p:nvSpPr>
          <p:cNvPr id="32" name="TextBox 31"/>
          <p:cNvSpPr txBox="1"/>
          <p:nvPr/>
        </p:nvSpPr>
        <p:spPr>
          <a:xfrm>
            <a:off x="4876801" y="1189037"/>
            <a:ext cx="4267200" cy="276999"/>
          </a:xfrm>
          <a:prstGeom prst="rect">
            <a:avLst/>
          </a:prstGeom>
          <a:solidFill>
            <a:srgbClr val="292929">
              <a:alpha val="85882"/>
            </a:srgbClr>
          </a:solidFill>
        </p:spPr>
        <p:txBody>
          <a:bodyPr wrap="square" rtlCol="0">
            <a:spAutoFit/>
          </a:bodyPr>
          <a:lstStyle/>
          <a:p>
            <a:r>
              <a:rPr lang="en-US" sz="1200" i="1" dirty="0">
                <a:solidFill>
                  <a:schemeClr val="bg1">
                    <a:lumMod val="95000"/>
                  </a:schemeClr>
                </a:solidFill>
              </a:rPr>
              <a:t>Learning about climbing beans in </a:t>
            </a:r>
            <a:r>
              <a:rPr lang="en-US" sz="1200" i="1" dirty="0" err="1">
                <a:solidFill>
                  <a:schemeClr val="bg1">
                    <a:lumMod val="95000"/>
                  </a:schemeClr>
                </a:solidFill>
              </a:rPr>
              <a:t>Linthipe</a:t>
            </a:r>
            <a:r>
              <a:rPr lang="en-US" sz="1200" i="1" dirty="0">
                <a:solidFill>
                  <a:schemeClr val="bg1">
                    <a:lumMod val="95000"/>
                  </a:schemeClr>
                </a:solidFill>
              </a:rPr>
              <a:t>, </a:t>
            </a:r>
            <a:r>
              <a:rPr lang="en-US" sz="1200" i="1" dirty="0" err="1" smtClean="0">
                <a:solidFill>
                  <a:schemeClr val="bg1">
                    <a:lumMod val="95000"/>
                  </a:schemeClr>
                </a:solidFill>
              </a:rPr>
              <a:t>Dedza</a:t>
            </a:r>
            <a:r>
              <a:rPr lang="en-US" sz="1200" i="1" dirty="0" smtClean="0">
                <a:solidFill>
                  <a:schemeClr val="bg1">
                    <a:lumMod val="95000"/>
                  </a:schemeClr>
                </a:solidFill>
              </a:rPr>
              <a:t> 2014. </a:t>
            </a:r>
            <a:endParaRPr lang="en-US" sz="1200" i="1" dirty="0">
              <a:solidFill>
                <a:schemeClr val="bg1">
                  <a:lumMod val="95000"/>
                </a:schemeClr>
              </a:solidFill>
            </a:endParaRPr>
          </a:p>
        </p:txBody>
      </p:sp>
    </p:spTree>
    <p:extLst>
      <p:ext uri="{BB962C8B-B14F-4D97-AF65-F5344CB8AC3E}">
        <p14:creationId xmlns:p14="http://schemas.microsoft.com/office/powerpoint/2010/main" val="19050661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p:cNvPicPr>
            <a:picLocks noGrp="1" noChangeAspect="1"/>
          </p:cNvPicPr>
          <p:nvPr>
            <p:ph type="pic" sz="quarter" idx="10"/>
          </p:nvPr>
        </p:nvPicPr>
        <p:blipFill rotWithShape="1">
          <a:blip r:embed="rId3" cstate="screen">
            <a:extLst>
              <a:ext uri="{28A0092B-C50C-407E-A947-70E740481C1C}">
                <a14:useLocalDpi xmlns:a14="http://schemas.microsoft.com/office/drawing/2010/main"/>
              </a:ext>
            </a:extLst>
          </a:blip>
          <a:srcRect/>
          <a:stretch/>
        </p:blipFill>
        <p:spPr/>
      </p:pic>
      <p:sp>
        <p:nvSpPr>
          <p:cNvPr id="3" name="Slide Number Placeholder 2"/>
          <p:cNvSpPr>
            <a:spLocks noGrp="1"/>
          </p:cNvSpPr>
          <p:nvPr>
            <p:ph type="sldNum" sz="quarter" idx="12"/>
          </p:nvPr>
        </p:nvSpPr>
        <p:spPr/>
        <p:txBody>
          <a:bodyPr/>
          <a:lstStyle/>
          <a:p>
            <a:fld id="{47C198E2-3EBB-4273-84A1-D23D84FB3518}" type="slidenum">
              <a:rPr lang="en-US" smtClean="0"/>
              <a:pPr/>
              <a:t>5</a:t>
            </a:fld>
            <a:endParaRPr lang="en-US" dirty="0"/>
          </a:p>
        </p:txBody>
      </p:sp>
      <p:sp>
        <p:nvSpPr>
          <p:cNvPr id="6" name="Text Placeholder 5"/>
          <p:cNvSpPr>
            <a:spLocks noGrp="1"/>
          </p:cNvSpPr>
          <p:nvPr>
            <p:ph type="body" sz="quarter" idx="11"/>
          </p:nvPr>
        </p:nvSpPr>
        <p:spPr>
          <a:xfrm>
            <a:off x="4648200" y="2209800"/>
            <a:ext cx="4038600" cy="4495800"/>
          </a:xfrm>
        </p:spPr>
        <p:txBody>
          <a:bodyPr>
            <a:normAutofit fontScale="92500"/>
          </a:bodyPr>
          <a:lstStyle/>
          <a:p>
            <a:pPr marL="457200" indent="-342900"/>
            <a:r>
              <a:rPr lang="en-US" dirty="0"/>
              <a:t>Mega-site stratification by drivers of SI and creation of “development domains” </a:t>
            </a:r>
          </a:p>
          <a:p>
            <a:pPr marL="457200" indent="-342900"/>
            <a:r>
              <a:rPr lang="en-US" dirty="0"/>
              <a:t>Identification of representative action research and control </a:t>
            </a:r>
            <a:r>
              <a:rPr lang="en-US" dirty="0" smtClean="0"/>
              <a:t>sites</a:t>
            </a:r>
          </a:p>
          <a:p>
            <a:pPr marL="457200" indent="-342900"/>
            <a:r>
              <a:rPr lang="en-US" dirty="0" smtClean="0"/>
              <a:t>Open </a:t>
            </a:r>
            <a:r>
              <a:rPr lang="en-US" dirty="0"/>
              <a:t>access M&amp;E data management platform (PMMT)</a:t>
            </a:r>
          </a:p>
          <a:p>
            <a:pPr marL="457200" indent="-342900"/>
            <a:r>
              <a:rPr lang="en-US" dirty="0" err="1"/>
              <a:t>FtF</a:t>
            </a:r>
            <a:r>
              <a:rPr lang="en-US" dirty="0"/>
              <a:t> indicators reporting</a:t>
            </a:r>
          </a:p>
          <a:p>
            <a:pPr marL="457200" indent="-342900"/>
            <a:r>
              <a:rPr lang="en-US" dirty="0"/>
              <a:t>Household and community </a:t>
            </a:r>
            <a:r>
              <a:rPr lang="en-US" dirty="0" smtClean="0"/>
              <a:t>surveys (ARBES)</a:t>
            </a:r>
            <a:endParaRPr lang="en-US" dirty="0"/>
          </a:p>
          <a:p>
            <a:pPr marL="457200" indent="-342900"/>
            <a:r>
              <a:rPr lang="en-US" dirty="0"/>
              <a:t>Site visits and focus groups </a:t>
            </a:r>
          </a:p>
          <a:p>
            <a:pPr marL="457200" indent="-342900"/>
            <a:r>
              <a:rPr lang="en-US" dirty="0"/>
              <a:t>Meetings (survey design, project review &amp; </a:t>
            </a:r>
            <a:r>
              <a:rPr lang="en-US" dirty="0" smtClean="0"/>
              <a:t>planning, annual M&amp;E) </a:t>
            </a:r>
            <a:endParaRPr lang="en-US" dirty="0"/>
          </a:p>
        </p:txBody>
      </p:sp>
      <p:sp>
        <p:nvSpPr>
          <p:cNvPr id="5" name="Title 4"/>
          <p:cNvSpPr>
            <a:spLocks noGrp="1"/>
          </p:cNvSpPr>
          <p:nvPr>
            <p:ph type="title"/>
          </p:nvPr>
        </p:nvSpPr>
        <p:spPr/>
        <p:txBody>
          <a:bodyPr/>
          <a:lstStyle/>
          <a:p>
            <a:r>
              <a:rPr lang="en-US" dirty="0" smtClean="0"/>
              <a:t>M&amp;E Activities</a:t>
            </a:r>
            <a:endParaRPr lang="en-US" dirty="0"/>
          </a:p>
        </p:txBody>
      </p:sp>
      <p:sp>
        <p:nvSpPr>
          <p:cNvPr id="10" name="TextBox 9"/>
          <p:cNvSpPr txBox="1"/>
          <p:nvPr/>
        </p:nvSpPr>
        <p:spPr>
          <a:xfrm>
            <a:off x="0" y="1676400"/>
            <a:ext cx="4267200" cy="276999"/>
          </a:xfrm>
          <a:prstGeom prst="rect">
            <a:avLst/>
          </a:prstGeom>
          <a:solidFill>
            <a:srgbClr val="292929">
              <a:alpha val="85882"/>
            </a:srgbClr>
          </a:solidFill>
        </p:spPr>
        <p:txBody>
          <a:bodyPr wrap="square" rtlCol="0">
            <a:spAutoFit/>
          </a:bodyPr>
          <a:lstStyle/>
          <a:p>
            <a:r>
              <a:rPr lang="en-US" sz="1200" i="1" dirty="0" smtClean="0">
                <a:solidFill>
                  <a:schemeClr val="bg1">
                    <a:lumMod val="95000"/>
                  </a:schemeClr>
                </a:solidFill>
              </a:rPr>
              <a:t>Closely watching the fava beans</a:t>
            </a:r>
            <a:r>
              <a:rPr lang="en-US" sz="1200" i="1" dirty="0">
                <a:solidFill>
                  <a:schemeClr val="bg1">
                    <a:lumMod val="95000"/>
                  </a:schemeClr>
                </a:solidFill>
              </a:rPr>
              <a:t>, </a:t>
            </a:r>
            <a:r>
              <a:rPr lang="en-US" sz="1200" i="1" dirty="0" err="1">
                <a:solidFill>
                  <a:schemeClr val="bg1">
                    <a:lumMod val="95000"/>
                  </a:schemeClr>
                </a:solidFill>
              </a:rPr>
              <a:t>Sinana</a:t>
            </a:r>
            <a:r>
              <a:rPr lang="en-US" sz="1200" i="1" dirty="0">
                <a:solidFill>
                  <a:schemeClr val="bg1">
                    <a:lumMod val="95000"/>
                  </a:schemeClr>
                </a:solidFill>
              </a:rPr>
              <a:t>, </a:t>
            </a:r>
            <a:r>
              <a:rPr lang="en-US" sz="1200" i="1" dirty="0" smtClean="0">
                <a:solidFill>
                  <a:schemeClr val="bg1">
                    <a:lumMod val="95000"/>
                  </a:schemeClr>
                </a:solidFill>
              </a:rPr>
              <a:t>Oct. 2013.</a:t>
            </a:r>
            <a:endParaRPr lang="en-US" sz="1200" i="1" dirty="0">
              <a:solidFill>
                <a:schemeClr val="bg1">
                  <a:lumMod val="95000"/>
                </a:schemeClr>
              </a:solidFill>
            </a:endParaRPr>
          </a:p>
        </p:txBody>
      </p:sp>
    </p:spTree>
    <p:extLst>
      <p:ext uri="{BB962C8B-B14F-4D97-AF65-F5344CB8AC3E}">
        <p14:creationId xmlns:p14="http://schemas.microsoft.com/office/powerpoint/2010/main" val="8383316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2"/>
          <p:cNvSpPr>
            <a:spLocks noGrp="1"/>
          </p:cNvSpPr>
          <p:nvPr>
            <p:ph type="body" sz="quarter" idx="12"/>
          </p:nvPr>
        </p:nvSpPr>
        <p:spPr/>
        <p:txBody>
          <a:bodyPr>
            <a:normAutofit/>
          </a:bodyPr>
          <a:lstStyle/>
          <a:p>
            <a:r>
              <a:rPr lang="en-US" dirty="0" smtClean="0"/>
              <a:t>Compiling </a:t>
            </a:r>
            <a:r>
              <a:rPr lang="en-US" dirty="0"/>
              <a:t>and verifying data on </a:t>
            </a:r>
            <a:r>
              <a:rPr lang="en-US" dirty="0" err="1"/>
              <a:t>FtF</a:t>
            </a:r>
            <a:r>
              <a:rPr lang="en-US" dirty="0"/>
              <a:t> </a:t>
            </a:r>
            <a:r>
              <a:rPr lang="en-US" dirty="0" smtClean="0"/>
              <a:t>indicators (suitable level of detail?)</a:t>
            </a:r>
            <a:endParaRPr lang="en-US" dirty="0"/>
          </a:p>
          <a:p>
            <a:r>
              <a:rPr lang="en-US" dirty="0"/>
              <a:t>Compiling and verifying data on AR beneficiaries</a:t>
            </a:r>
          </a:p>
          <a:p>
            <a:pPr lvl="0"/>
            <a:r>
              <a:rPr lang="en-US" dirty="0"/>
              <a:t>Sequencing: selection of action sites before setting up specific research </a:t>
            </a:r>
            <a:r>
              <a:rPr lang="en-US" dirty="0" smtClean="0"/>
              <a:t>activities</a:t>
            </a:r>
            <a:br>
              <a:rPr lang="en-US" dirty="0" smtClean="0"/>
            </a:br>
            <a:endParaRPr lang="en-US" dirty="0"/>
          </a:p>
          <a:p>
            <a:pPr lvl="0"/>
            <a:r>
              <a:rPr lang="en-US" dirty="0" smtClean="0"/>
              <a:t>Engagement </a:t>
            </a:r>
            <a:r>
              <a:rPr lang="en-US" dirty="0"/>
              <a:t>and communication </a:t>
            </a:r>
            <a:r>
              <a:rPr lang="en-US" dirty="0" smtClean="0"/>
              <a:t>(e.g. lengthy recruitment </a:t>
            </a:r>
            <a:r>
              <a:rPr lang="en-US" dirty="0"/>
              <a:t>of local M&amp;E coordinators) </a:t>
            </a:r>
          </a:p>
          <a:p>
            <a:r>
              <a:rPr lang="en-US" dirty="0"/>
              <a:t>Delays in baseline </a:t>
            </a:r>
            <a:r>
              <a:rPr lang="en-US" dirty="0" smtClean="0"/>
              <a:t>surveys </a:t>
            </a:r>
            <a:endParaRPr lang="en-US" dirty="0"/>
          </a:p>
          <a:p>
            <a:r>
              <a:rPr lang="en-US" i="1" dirty="0"/>
              <a:t>Sustainability</a:t>
            </a:r>
            <a:r>
              <a:rPr lang="en-US" dirty="0"/>
              <a:t> and its dimensions: indicators and </a:t>
            </a:r>
            <a:r>
              <a:rPr lang="en-US" dirty="0" smtClean="0"/>
              <a:t>benchmarks?</a:t>
            </a:r>
            <a:endParaRPr lang="en-US" dirty="0"/>
          </a:p>
        </p:txBody>
      </p:sp>
      <p:sp>
        <p:nvSpPr>
          <p:cNvPr id="4" name="Title 3"/>
          <p:cNvSpPr>
            <a:spLocks noGrp="1"/>
          </p:cNvSpPr>
          <p:nvPr>
            <p:ph type="title"/>
          </p:nvPr>
        </p:nvSpPr>
        <p:spPr/>
        <p:txBody>
          <a:bodyPr/>
          <a:lstStyle/>
          <a:p>
            <a:r>
              <a:rPr lang="en-US" dirty="0" smtClean="0"/>
              <a:t>A few M&amp;E Challenges…</a:t>
            </a:r>
            <a:endParaRPr lang="en-US" dirty="0"/>
          </a:p>
        </p:txBody>
      </p:sp>
      <p:sp>
        <p:nvSpPr>
          <p:cNvPr id="3" name="Slide Number Placeholder 2"/>
          <p:cNvSpPr>
            <a:spLocks noGrp="1"/>
          </p:cNvSpPr>
          <p:nvPr>
            <p:ph type="sldNum" sz="quarter" idx="13"/>
          </p:nvPr>
        </p:nvSpPr>
        <p:spPr/>
        <p:txBody>
          <a:bodyPr/>
          <a:lstStyle/>
          <a:p>
            <a:fld id="{47C198E2-3EBB-4273-84A1-D23D84FB3518}" type="slidenum">
              <a:rPr lang="en-US" smtClean="0"/>
              <a:pPr/>
              <a:t>6</a:t>
            </a:fld>
            <a:endParaRPr lang="en-US" dirty="0"/>
          </a:p>
        </p:txBody>
      </p:sp>
    </p:spTree>
    <p:extLst>
      <p:ext uri="{BB962C8B-B14F-4D97-AF65-F5344CB8AC3E}">
        <p14:creationId xmlns:p14="http://schemas.microsoft.com/office/powerpoint/2010/main" val="26090847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2"/>
          <p:cNvSpPr>
            <a:spLocks noGrp="1"/>
          </p:cNvSpPr>
          <p:nvPr>
            <p:ph type="body" sz="quarter" idx="12"/>
          </p:nvPr>
        </p:nvSpPr>
        <p:spPr>
          <a:xfrm>
            <a:off x="457200" y="2133600"/>
            <a:ext cx="7886700" cy="4419600"/>
          </a:xfrm>
        </p:spPr>
        <p:txBody>
          <a:bodyPr>
            <a:normAutofit/>
          </a:bodyPr>
          <a:lstStyle/>
          <a:p>
            <a:pPr marL="114300" lvl="0" indent="0">
              <a:buNone/>
            </a:pPr>
            <a:r>
              <a:rPr lang="en-US" dirty="0" smtClean="0"/>
              <a:t>Evaluation questions:</a:t>
            </a:r>
          </a:p>
          <a:p>
            <a:pPr lvl="1">
              <a:buFont typeface="Arial" panose="020B0604020202020204" pitchFamily="34" charset="0"/>
              <a:buChar char="•"/>
            </a:pPr>
            <a:r>
              <a:rPr lang="en-US" dirty="0" smtClean="0"/>
              <a:t>Did the program contribute to program goal and objectives?  </a:t>
            </a:r>
          </a:p>
          <a:p>
            <a:pPr lvl="1">
              <a:buFont typeface="Arial" panose="020B0604020202020204" pitchFamily="34" charset="0"/>
              <a:buChar char="•"/>
            </a:pPr>
            <a:r>
              <a:rPr lang="en-US" dirty="0" smtClean="0"/>
              <a:t>Did it increase agricultural productivity?</a:t>
            </a:r>
          </a:p>
          <a:p>
            <a:pPr lvl="1">
              <a:buFont typeface="Arial" panose="020B0604020202020204" pitchFamily="34" charset="0"/>
              <a:buChar char="•"/>
            </a:pPr>
            <a:r>
              <a:rPr lang="en-US" dirty="0" smtClean="0"/>
              <a:t>Are the program’s approaches replicable/scalable?</a:t>
            </a:r>
          </a:p>
          <a:p>
            <a:pPr lvl="1">
              <a:buFont typeface="Arial" panose="020B0604020202020204" pitchFamily="34" charset="0"/>
              <a:buChar char="•"/>
            </a:pPr>
            <a:r>
              <a:rPr lang="en-US" dirty="0" smtClean="0"/>
              <a:t>Did farmers adopt new/improved technology(s) and practices?</a:t>
            </a:r>
            <a:endParaRPr lang="en-US" dirty="0"/>
          </a:p>
          <a:p>
            <a:pPr lvl="1">
              <a:buFont typeface="Arial" panose="020B0604020202020204" pitchFamily="34" charset="0"/>
              <a:buChar char="•"/>
            </a:pPr>
            <a:r>
              <a:rPr lang="en-US" dirty="0" smtClean="0"/>
              <a:t>What are the tradeoffs among different impacts?</a:t>
            </a:r>
          </a:p>
          <a:p>
            <a:pPr lvl="1">
              <a:buFont typeface="Arial" panose="020B0604020202020204" pitchFamily="34" charset="0"/>
              <a:buChar char="•"/>
            </a:pPr>
            <a:r>
              <a:rPr lang="en-US" dirty="0" smtClean="0"/>
              <a:t>How does impact vary across different domains, geographies, household types, and gender?</a:t>
            </a:r>
          </a:p>
          <a:p>
            <a:pPr lvl="1">
              <a:buFont typeface="Arial" panose="020B0604020202020204" pitchFamily="34" charset="0"/>
              <a:buChar char="•"/>
            </a:pPr>
            <a:r>
              <a:rPr lang="en-US" dirty="0" smtClean="0"/>
              <a:t>Are the program-induced improvements sustainable?</a:t>
            </a:r>
          </a:p>
          <a:p>
            <a:pPr lvl="1">
              <a:buFont typeface="Arial" panose="020B0604020202020204" pitchFamily="34" charset="0"/>
              <a:buChar char="•"/>
            </a:pPr>
            <a:r>
              <a:rPr lang="en-US" dirty="0" smtClean="0"/>
              <a:t>Did the program demonstrate implementation methods that other projects can use?</a:t>
            </a:r>
            <a:endParaRPr lang="en-US" dirty="0"/>
          </a:p>
        </p:txBody>
      </p:sp>
      <p:sp>
        <p:nvSpPr>
          <p:cNvPr id="4" name="Title 3"/>
          <p:cNvSpPr>
            <a:spLocks noGrp="1"/>
          </p:cNvSpPr>
          <p:nvPr>
            <p:ph type="title"/>
          </p:nvPr>
        </p:nvSpPr>
        <p:spPr/>
        <p:txBody>
          <a:bodyPr/>
          <a:lstStyle/>
          <a:p>
            <a:r>
              <a:rPr lang="en-US" smtClean="0"/>
              <a:t>Impact Evaluation (IE)</a:t>
            </a:r>
            <a:endParaRPr lang="en-US" dirty="0"/>
          </a:p>
        </p:txBody>
      </p:sp>
      <p:sp>
        <p:nvSpPr>
          <p:cNvPr id="3" name="Slide Number Placeholder 2"/>
          <p:cNvSpPr>
            <a:spLocks noGrp="1"/>
          </p:cNvSpPr>
          <p:nvPr>
            <p:ph type="sldNum" sz="quarter" idx="13"/>
          </p:nvPr>
        </p:nvSpPr>
        <p:spPr/>
        <p:txBody>
          <a:bodyPr/>
          <a:lstStyle/>
          <a:p>
            <a:fld id="{47C198E2-3EBB-4273-84A1-D23D84FB3518}" type="slidenum">
              <a:rPr lang="en-US" smtClean="0"/>
              <a:pPr/>
              <a:t>7</a:t>
            </a:fld>
            <a:endParaRPr lang="en-US" dirty="0"/>
          </a:p>
        </p:txBody>
      </p:sp>
    </p:spTree>
    <p:extLst>
      <p:ext uri="{BB962C8B-B14F-4D97-AF65-F5344CB8AC3E}">
        <p14:creationId xmlns:p14="http://schemas.microsoft.com/office/powerpoint/2010/main" val="25449650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2"/>
          <p:cNvSpPr>
            <a:spLocks noGrp="1"/>
          </p:cNvSpPr>
          <p:nvPr>
            <p:ph type="body" sz="quarter" idx="12"/>
          </p:nvPr>
        </p:nvSpPr>
        <p:spPr/>
        <p:txBody>
          <a:bodyPr/>
          <a:lstStyle/>
          <a:p>
            <a:r>
              <a:rPr lang="en-US" dirty="0"/>
              <a:t>Practicality of </a:t>
            </a:r>
            <a:r>
              <a:rPr lang="en-US" dirty="0" smtClean="0"/>
              <a:t>/ </a:t>
            </a:r>
            <a:r>
              <a:rPr lang="en-US" dirty="0"/>
              <a:t>approaches to attribution of cause and effect for an AR4D program </a:t>
            </a:r>
            <a:endParaRPr lang="en-US" b="1" dirty="0"/>
          </a:p>
          <a:p>
            <a:r>
              <a:rPr lang="en-US" dirty="0"/>
              <a:t>(Random) selection of action sites and/or subjects</a:t>
            </a:r>
          </a:p>
          <a:p>
            <a:r>
              <a:rPr lang="en-US" dirty="0"/>
              <a:t>Conflicting incentives among </a:t>
            </a:r>
            <a:r>
              <a:rPr lang="en-US" dirty="0" smtClean="0"/>
              <a:t>actors</a:t>
            </a:r>
            <a:br>
              <a:rPr lang="en-US" dirty="0" smtClean="0"/>
            </a:br>
            <a:endParaRPr lang="en-US" dirty="0"/>
          </a:p>
          <a:p>
            <a:r>
              <a:rPr lang="en-US" dirty="0"/>
              <a:t>Attribution with small N (action sites, beneficiary households) – generalizability of results  </a:t>
            </a:r>
          </a:p>
          <a:p>
            <a:r>
              <a:rPr lang="en-US" dirty="0"/>
              <a:t>Impact of a “bundle of interventions”  </a:t>
            </a:r>
          </a:p>
          <a:p>
            <a:r>
              <a:rPr lang="en-US" dirty="0"/>
              <a:t>Confounding factors</a:t>
            </a:r>
          </a:p>
          <a:p>
            <a:r>
              <a:rPr lang="en-US" dirty="0"/>
              <a:t>Moving targets</a:t>
            </a:r>
          </a:p>
        </p:txBody>
      </p:sp>
      <p:sp>
        <p:nvSpPr>
          <p:cNvPr id="4" name="Title 3"/>
          <p:cNvSpPr>
            <a:spLocks noGrp="1"/>
          </p:cNvSpPr>
          <p:nvPr>
            <p:ph type="title"/>
          </p:nvPr>
        </p:nvSpPr>
        <p:spPr/>
        <p:txBody>
          <a:bodyPr/>
          <a:lstStyle/>
          <a:p>
            <a:r>
              <a:rPr lang="en-US" dirty="0" smtClean="0"/>
              <a:t>A few E Challenges…</a:t>
            </a:r>
            <a:endParaRPr lang="en-US" dirty="0"/>
          </a:p>
        </p:txBody>
      </p:sp>
      <p:sp>
        <p:nvSpPr>
          <p:cNvPr id="3" name="Slide Number Placeholder 2"/>
          <p:cNvSpPr>
            <a:spLocks noGrp="1"/>
          </p:cNvSpPr>
          <p:nvPr>
            <p:ph type="sldNum" sz="quarter" idx="13"/>
          </p:nvPr>
        </p:nvSpPr>
        <p:spPr/>
        <p:txBody>
          <a:bodyPr/>
          <a:lstStyle/>
          <a:p>
            <a:fld id="{47C198E2-3EBB-4273-84A1-D23D84FB3518}" type="slidenum">
              <a:rPr lang="en-US" smtClean="0"/>
              <a:pPr/>
              <a:t>8</a:t>
            </a:fld>
            <a:endParaRPr lang="en-US" dirty="0"/>
          </a:p>
        </p:txBody>
      </p:sp>
    </p:spTree>
    <p:extLst>
      <p:ext uri="{BB962C8B-B14F-4D97-AF65-F5344CB8AC3E}">
        <p14:creationId xmlns:p14="http://schemas.microsoft.com/office/powerpoint/2010/main" val="1916451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Africa </a:t>
            </a:r>
            <a:r>
              <a:rPr lang="en-US" sz="4000" dirty="0"/>
              <a:t>RISING </a:t>
            </a:r>
            <a:r>
              <a:rPr lang="en-US" sz="4000" dirty="0" smtClean="0"/>
              <a:t>Baseline Evaluation Surveys (ARBES)</a:t>
            </a:r>
            <a:endParaRPr lang="en-US" sz="4000" dirty="0"/>
          </a:p>
        </p:txBody>
      </p:sp>
      <p:sp>
        <p:nvSpPr>
          <p:cNvPr id="3" name="Slide Number Placeholder 2"/>
          <p:cNvSpPr>
            <a:spLocks noGrp="1"/>
          </p:cNvSpPr>
          <p:nvPr>
            <p:ph type="sldNum" sz="quarter" idx="10"/>
          </p:nvPr>
        </p:nvSpPr>
        <p:spPr/>
        <p:txBody>
          <a:bodyPr/>
          <a:lstStyle/>
          <a:p>
            <a:fld id="{47C198E2-3EBB-4273-84A1-D23D84FB3518}" type="slidenum">
              <a:rPr lang="en-US" smtClean="0"/>
              <a:pPr/>
              <a:t>9</a:t>
            </a:fld>
            <a:endParaRPr lang="en-US" dirty="0"/>
          </a:p>
        </p:txBody>
      </p:sp>
      <p:sp>
        <p:nvSpPr>
          <p:cNvPr id="4" name="Text Placeholder 3"/>
          <p:cNvSpPr>
            <a:spLocks noGrp="1"/>
          </p:cNvSpPr>
          <p:nvPr>
            <p:ph type="body" sz="quarter" idx="11"/>
          </p:nvPr>
        </p:nvSpPr>
        <p:spPr/>
        <p:txBody>
          <a:bodyPr/>
          <a:lstStyle/>
          <a:p>
            <a:pPr marL="0" lvl="1" algn="ctr"/>
            <a:endParaRPr lang="en-US" dirty="0"/>
          </a:p>
        </p:txBody>
      </p:sp>
    </p:spTree>
    <p:extLst>
      <p:ext uri="{BB962C8B-B14F-4D97-AF65-F5344CB8AC3E}">
        <p14:creationId xmlns:p14="http://schemas.microsoft.com/office/powerpoint/2010/main" val="80359195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fricaRISING">
  <a:themeElements>
    <a:clrScheme name="Marquee">
      <a:dk1>
        <a:srgbClr val="000000"/>
      </a:dk1>
      <a:lt1>
        <a:sysClr val="window" lastClr="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AfricaRISING" id="{A57DB975-3DFA-4A78-9890-6C6B8463BB5D}" vid="{5518B131-7088-4A9B-826D-173F3C4CEA1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2714</TotalTime>
  <Words>1639</Words>
  <Application>Microsoft Office PowerPoint</Application>
  <PresentationFormat>On-screen Show (4:3)</PresentationFormat>
  <Paragraphs>220</Paragraphs>
  <Slides>23</Slides>
  <Notes>15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23</vt:i4>
      </vt:variant>
    </vt:vector>
  </HeadingPairs>
  <TitlesOfParts>
    <vt:vector size="28" baseType="lpstr">
      <vt:lpstr>Arial</vt:lpstr>
      <vt:lpstr>Calibri</vt:lpstr>
      <vt:lpstr>Monotype Sorts</vt:lpstr>
      <vt:lpstr>Wingdings</vt:lpstr>
      <vt:lpstr>AfricaRISING</vt:lpstr>
      <vt:lpstr>M&amp;E of Africa RISING</vt:lpstr>
      <vt:lpstr>Agenda</vt:lpstr>
      <vt:lpstr>Africa RISING M&amp;E Objectives and Challenges</vt:lpstr>
      <vt:lpstr>M&amp;E of Africa RISING</vt:lpstr>
      <vt:lpstr>M&amp;E Activities</vt:lpstr>
      <vt:lpstr>A few M&amp;E Challenges…</vt:lpstr>
      <vt:lpstr>Impact Evaluation (IE)</vt:lpstr>
      <vt:lpstr>A few E Challenges…</vt:lpstr>
      <vt:lpstr>Africa RISING Baseline Evaluation Surveys (ARBES)</vt:lpstr>
      <vt:lpstr>Data and Analysis</vt:lpstr>
      <vt:lpstr>PowerPoint Presentation</vt:lpstr>
      <vt:lpstr>Project Mapping and  Monitoring Tool</vt:lpstr>
      <vt:lpstr>Evaluation is hard. Monitoring is painful…</vt:lpstr>
      <vt:lpstr>PMMT Design Principles</vt:lpstr>
      <vt:lpstr>Powerful Spatial Visualization</vt:lpstr>
      <vt:lpstr>Simplified Project Performance Monitoring</vt:lpstr>
      <vt:lpstr>Additional Training Resources</vt:lpstr>
      <vt:lpstr>Next Steps</vt:lpstr>
      <vt:lpstr>M&amp;E Roadmap</vt:lpstr>
      <vt:lpstr>The End    Thanks!</vt:lpstr>
      <vt:lpstr>ARBES Qx household summary contents</vt:lpstr>
      <vt:lpstr>ARBES Qx community summary contents (5 to 8 informants)</vt:lpstr>
      <vt:lpstr>PowerPoint Presentation</vt:lpstr>
    </vt:vector>
  </TitlesOfParts>
  <Company>HP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PBallantyne</dc:creator>
  <cp:lastModifiedBy>Thorne, Peter (ILRI)</cp:lastModifiedBy>
  <cp:revision>202</cp:revision>
  <cp:lastPrinted>2011-10-06T11:45:23Z</cp:lastPrinted>
  <dcterms:created xsi:type="dcterms:W3CDTF">2012-10-06T05:18:14Z</dcterms:created>
  <dcterms:modified xsi:type="dcterms:W3CDTF">2014-07-17T16:03:03Z</dcterms:modified>
</cp:coreProperties>
</file>